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900BCA-AF55-602F-CFA3-A5218753D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70" y="3124200"/>
            <a:ext cx="268986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D93294-016F-0C5D-DABA-DD1F5D1C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ABD0DF-CAEB-6A63-40B4-653304EBC2B6}"/>
              </a:ext>
            </a:extLst>
          </p:cNvPr>
          <p:cNvSpPr/>
          <p:nvPr/>
        </p:nvSpPr>
        <p:spPr bwMode="white">
          <a:xfrm>
            <a:off x="1986944" y="1945533"/>
            <a:ext cx="2370841" cy="190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3B37B1-7A2A-9C27-9760-D4E31D06CBFB}"/>
              </a:ext>
            </a:extLst>
          </p:cNvPr>
          <p:cNvSpPr/>
          <p:nvPr/>
        </p:nvSpPr>
        <p:spPr bwMode="white">
          <a:xfrm>
            <a:off x="8365786" y="1945533"/>
            <a:ext cx="2370841" cy="190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C27189-306F-852B-5889-2097FB3FC1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8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67F32D-2915-12EC-67BD-12FBA563BA31}"/>
              </a:ext>
            </a:extLst>
          </p:cNvPr>
          <p:cNvSpPr/>
          <p:nvPr/>
        </p:nvSpPr>
        <p:spPr bwMode="white">
          <a:xfrm>
            <a:off x="2272760" y="3390542"/>
            <a:ext cx="9379240" cy="143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7AC06C-22B2-2E97-CEDB-3D8CD5B5C8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3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3B5ACF-42F4-431D-CBFA-156ECCA51651}"/>
              </a:ext>
            </a:extLst>
          </p:cNvPr>
          <p:cNvSpPr/>
          <p:nvPr/>
        </p:nvSpPr>
        <p:spPr bwMode="white">
          <a:xfrm>
            <a:off x="4681487" y="3752462"/>
            <a:ext cx="418909" cy="36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C51FAF-6360-EF07-B7DA-EE2FDE627EC3}"/>
              </a:ext>
            </a:extLst>
          </p:cNvPr>
          <p:cNvSpPr/>
          <p:nvPr/>
        </p:nvSpPr>
        <p:spPr bwMode="white">
          <a:xfrm>
            <a:off x="10051140" y="3752462"/>
            <a:ext cx="1171041" cy="36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E1B4D4-AA14-54C8-0998-7AAB31E997F7}"/>
              </a:ext>
            </a:extLst>
          </p:cNvPr>
          <p:cNvSpPr/>
          <p:nvPr/>
        </p:nvSpPr>
        <p:spPr bwMode="white">
          <a:xfrm>
            <a:off x="4300661" y="4553489"/>
            <a:ext cx="1161520" cy="36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953335-DACD-11CA-2C8F-841494E38A6B}"/>
              </a:ext>
            </a:extLst>
          </p:cNvPr>
          <p:cNvSpPr/>
          <p:nvPr/>
        </p:nvSpPr>
        <p:spPr bwMode="white">
          <a:xfrm>
            <a:off x="10517652" y="4553489"/>
            <a:ext cx="418909" cy="36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E4F463-C8F2-47D4-AA61-A358838D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48E69E-E687-D331-B2C7-3F37B2504241}"/>
              </a:ext>
            </a:extLst>
          </p:cNvPr>
          <p:cNvSpPr/>
          <p:nvPr/>
        </p:nvSpPr>
        <p:spPr bwMode="white">
          <a:xfrm>
            <a:off x="5557388" y="2570667"/>
            <a:ext cx="361785" cy="343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9F4C3A-331D-2E93-CB68-9784B2104F28}"/>
              </a:ext>
            </a:extLst>
          </p:cNvPr>
          <p:cNvSpPr/>
          <p:nvPr/>
        </p:nvSpPr>
        <p:spPr bwMode="white">
          <a:xfrm>
            <a:off x="8375504" y="2570667"/>
            <a:ext cx="371306" cy="343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FC3287-9C3F-F512-D79F-9269BB3089DB}"/>
              </a:ext>
            </a:extLst>
          </p:cNvPr>
          <p:cNvSpPr/>
          <p:nvPr/>
        </p:nvSpPr>
        <p:spPr bwMode="white">
          <a:xfrm>
            <a:off x="5176561" y="3677252"/>
            <a:ext cx="371305" cy="352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AE478E-D87C-A144-663A-9FDE3277124E}"/>
              </a:ext>
            </a:extLst>
          </p:cNvPr>
          <p:cNvSpPr/>
          <p:nvPr/>
        </p:nvSpPr>
        <p:spPr bwMode="white">
          <a:xfrm>
            <a:off x="8365983" y="3677252"/>
            <a:ext cx="361785" cy="343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