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4C327D-7DB0-4D1D-6B89-BDA9EE282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60" y="3070860"/>
            <a:ext cx="4297680" cy="716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105DA6-E7F5-2B99-19D3-D6D244650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7"/>
          <a:stretch/>
        </p:blipFill>
        <p:spPr>
          <a:xfrm>
            <a:off x="540000" y="720000"/>
            <a:ext cx="10082604" cy="4533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8151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A6EACB-2E44-3690-AA7C-9051441757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5"/>
          <a:stretch/>
        </p:blipFill>
        <p:spPr>
          <a:xfrm>
            <a:off x="462179" y="330891"/>
            <a:ext cx="9956145" cy="3576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B44A9E08-8070-0275-68A4-29B6671B81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7"/>
          <a:stretch/>
        </p:blipFill>
        <p:spPr>
          <a:xfrm>
            <a:off x="462179" y="3937025"/>
            <a:ext cx="10520349" cy="2820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2003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64CA72-9DBD-7E8A-A982-8D3DA6802A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4" y="671360"/>
            <a:ext cx="11520000" cy="2319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E0012B48-75D2-BC83-5684-494FDF551B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96" y="3103275"/>
            <a:ext cx="11520000" cy="2611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2269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2023-08-10T10:06:22Z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