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14FE531-F32F-D4C2-83BB-018A269D8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30" y="3143250"/>
            <a:ext cx="439674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021ADF-9551-BD5F-3D35-02482F0057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6"/>
          <a:stretch/>
        </p:blipFill>
        <p:spPr>
          <a:xfrm>
            <a:off x="540000" y="720000"/>
            <a:ext cx="11006732" cy="3623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3202ECE-75AB-94C1-DCEC-D1907FF398BE}"/>
              </a:ext>
            </a:extLst>
          </p:cNvPr>
          <p:cNvSpPr/>
          <p:nvPr/>
        </p:nvSpPr>
        <p:spPr bwMode="white">
          <a:xfrm>
            <a:off x="1558710" y="3523311"/>
            <a:ext cx="533157" cy="390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0101B0-33D0-114D-B38D-372F142D1F6A}"/>
              </a:ext>
            </a:extLst>
          </p:cNvPr>
          <p:cNvSpPr/>
          <p:nvPr/>
        </p:nvSpPr>
        <p:spPr bwMode="white">
          <a:xfrm>
            <a:off x="4529157" y="3523311"/>
            <a:ext cx="552198" cy="390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606F94-6B03-EE71-9B11-619D4F186054}"/>
              </a:ext>
            </a:extLst>
          </p:cNvPr>
          <p:cNvSpPr/>
          <p:nvPr/>
        </p:nvSpPr>
        <p:spPr bwMode="white">
          <a:xfrm>
            <a:off x="7490082" y="3523311"/>
            <a:ext cx="561720" cy="390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02E273-5A68-D972-0901-71B28ABDD0F4}"/>
              </a:ext>
            </a:extLst>
          </p:cNvPr>
          <p:cNvSpPr/>
          <p:nvPr/>
        </p:nvSpPr>
        <p:spPr bwMode="white">
          <a:xfrm>
            <a:off x="10650942" y="3628196"/>
            <a:ext cx="199933" cy="286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F5E961-46CD-7B48-4312-FD7502321F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272" y="296591"/>
            <a:ext cx="11520000" cy="3048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1B8E398-936A-043D-4DCD-890429C50BC9}"/>
              </a:ext>
            </a:extLst>
          </p:cNvPr>
          <p:cNvSpPr/>
          <p:nvPr/>
        </p:nvSpPr>
        <p:spPr bwMode="white">
          <a:xfrm>
            <a:off x="2734999" y="1513015"/>
            <a:ext cx="828297" cy="400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E972EDF-45A6-F67D-979D-69BB5649ADD0}"/>
              </a:ext>
            </a:extLst>
          </p:cNvPr>
          <p:cNvSpPr/>
          <p:nvPr/>
        </p:nvSpPr>
        <p:spPr bwMode="white">
          <a:xfrm>
            <a:off x="6562305" y="1516109"/>
            <a:ext cx="1113917" cy="400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599762F-D688-6549-5AA6-46F3DC19A8A6}"/>
              </a:ext>
            </a:extLst>
          </p:cNvPr>
          <p:cNvSpPr/>
          <p:nvPr/>
        </p:nvSpPr>
        <p:spPr bwMode="white">
          <a:xfrm>
            <a:off x="10541941" y="1513015"/>
            <a:ext cx="1152001" cy="400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45DFCD2-B2CF-247E-C33F-EBBF865059AF}"/>
              </a:ext>
            </a:extLst>
          </p:cNvPr>
          <p:cNvSpPr/>
          <p:nvPr/>
        </p:nvSpPr>
        <p:spPr bwMode="white">
          <a:xfrm>
            <a:off x="2706437" y="2583187"/>
            <a:ext cx="856859" cy="400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B95944E-052A-2186-882B-439BDB0220EB}"/>
              </a:ext>
            </a:extLst>
          </p:cNvPr>
          <p:cNvSpPr/>
          <p:nvPr/>
        </p:nvSpPr>
        <p:spPr bwMode="white">
          <a:xfrm>
            <a:off x="6562305" y="2583187"/>
            <a:ext cx="1142479" cy="400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7730E66-918B-C021-7D17-5394A911596E}"/>
              </a:ext>
            </a:extLst>
          </p:cNvPr>
          <p:cNvSpPr/>
          <p:nvPr/>
        </p:nvSpPr>
        <p:spPr bwMode="white">
          <a:xfrm>
            <a:off x="10558405" y="2583187"/>
            <a:ext cx="1135537" cy="400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F7F8D52-C956-D7E8-468D-513A14FCC9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"/>
          <a:stretch/>
        </p:blipFill>
        <p:spPr>
          <a:xfrm>
            <a:off x="459146" y="3438035"/>
            <a:ext cx="11520000" cy="3281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F463BDC-EAA2-A426-32D8-94EB0507718A}"/>
              </a:ext>
            </a:extLst>
          </p:cNvPr>
          <p:cNvSpPr/>
          <p:nvPr/>
        </p:nvSpPr>
        <p:spPr bwMode="white">
          <a:xfrm>
            <a:off x="1211278" y="6328745"/>
            <a:ext cx="218975" cy="190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7735808-F476-2E18-8A9F-B01F37A9C683}"/>
              </a:ext>
            </a:extLst>
          </p:cNvPr>
          <p:cNvSpPr/>
          <p:nvPr/>
        </p:nvSpPr>
        <p:spPr bwMode="white">
          <a:xfrm>
            <a:off x="3020203" y="6252454"/>
            <a:ext cx="409388" cy="267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0E54522-77BD-D151-7D12-5655AFAA9E56}"/>
              </a:ext>
            </a:extLst>
          </p:cNvPr>
          <p:cNvSpPr/>
          <p:nvPr/>
        </p:nvSpPr>
        <p:spPr bwMode="white">
          <a:xfrm>
            <a:off x="5562220" y="6319209"/>
            <a:ext cx="238016" cy="209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073A115-3758-D9CE-6632-1170BC523AE9}"/>
              </a:ext>
            </a:extLst>
          </p:cNvPr>
          <p:cNvSpPr/>
          <p:nvPr/>
        </p:nvSpPr>
        <p:spPr bwMode="white">
          <a:xfrm>
            <a:off x="6561889" y="6252454"/>
            <a:ext cx="418910" cy="276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AAF8D0B-5140-B26F-0F09-4F7424C13166}"/>
              </a:ext>
            </a:extLst>
          </p:cNvPr>
          <p:cNvSpPr/>
          <p:nvPr/>
        </p:nvSpPr>
        <p:spPr bwMode="white">
          <a:xfrm>
            <a:off x="9475212" y="6319209"/>
            <a:ext cx="209454" cy="209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115D7D23-1DEA-50F0-4634-C5BECFB7FA43}"/>
              </a:ext>
            </a:extLst>
          </p:cNvPr>
          <p:cNvSpPr/>
          <p:nvPr/>
        </p:nvSpPr>
        <p:spPr bwMode="white">
          <a:xfrm>
            <a:off x="10351112" y="6252454"/>
            <a:ext cx="380827" cy="276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33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3CA244-261F-F23A-F680-E2AB3A75E1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7"/>
          <a:stretch/>
        </p:blipFill>
        <p:spPr>
          <a:xfrm>
            <a:off x="540000" y="415200"/>
            <a:ext cx="10520349" cy="2579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855F712-4D3E-ED3C-8508-4A5A3FFB4B60}"/>
              </a:ext>
            </a:extLst>
          </p:cNvPr>
          <p:cNvSpPr/>
          <p:nvPr/>
        </p:nvSpPr>
        <p:spPr bwMode="white">
          <a:xfrm>
            <a:off x="3457670" y="1714303"/>
            <a:ext cx="961586" cy="401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D3EF17-F9B0-A188-DCF6-142A675D779A}"/>
              </a:ext>
            </a:extLst>
          </p:cNvPr>
          <p:cNvSpPr/>
          <p:nvPr/>
        </p:nvSpPr>
        <p:spPr bwMode="white">
          <a:xfrm>
            <a:off x="4786214" y="1704751"/>
            <a:ext cx="352264" cy="401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4AD7AFF-0C5A-6540-1F51-E314018256D0}"/>
              </a:ext>
            </a:extLst>
          </p:cNvPr>
          <p:cNvSpPr/>
          <p:nvPr/>
        </p:nvSpPr>
        <p:spPr bwMode="white">
          <a:xfrm>
            <a:off x="10108264" y="1723856"/>
            <a:ext cx="685486" cy="382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2443351-5BE3-7618-02C6-02CE4507D6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7"/>
          <a:stretch/>
        </p:blipFill>
        <p:spPr>
          <a:xfrm>
            <a:off x="588640" y="3239464"/>
            <a:ext cx="10520349" cy="3011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C6E00C-19A8-1BC7-C5A6-970BCD80A6F7}"/>
              </a:ext>
            </a:extLst>
          </p:cNvPr>
          <p:cNvSpPr/>
          <p:nvPr/>
        </p:nvSpPr>
        <p:spPr bwMode="white">
          <a:xfrm>
            <a:off x="4587316" y="5034415"/>
            <a:ext cx="735797" cy="792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F4C24F-CE5E-252E-E2CC-1AC22821CFBD}"/>
              </a:ext>
            </a:extLst>
          </p:cNvPr>
          <p:cNvSpPr/>
          <p:nvPr/>
        </p:nvSpPr>
        <p:spPr bwMode="white">
          <a:xfrm>
            <a:off x="8033658" y="5540254"/>
            <a:ext cx="869226" cy="792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14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2023-08-10T10:05:18Z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