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774D723-2B60-0DBF-31FB-D4577B2D6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128010"/>
            <a:ext cx="2819400" cy="6019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3B2B855-84EB-1CB4-8640-798F3D0CA4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9"/>
          <a:stretch/>
        </p:blipFill>
        <p:spPr>
          <a:xfrm>
            <a:off x="218988" y="535174"/>
            <a:ext cx="11520000" cy="2431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C5753CE-A6B1-FCA9-BAA9-73E487ADE67B}"/>
              </a:ext>
            </a:extLst>
          </p:cNvPr>
          <p:cNvSpPr/>
          <p:nvPr/>
        </p:nvSpPr>
        <p:spPr bwMode="white">
          <a:xfrm>
            <a:off x="2427781" y="2233673"/>
            <a:ext cx="266578" cy="276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4ED9E92-DF1F-9FB3-FF66-0C6E9FBC39D4}"/>
              </a:ext>
            </a:extLst>
          </p:cNvPr>
          <p:cNvSpPr/>
          <p:nvPr/>
        </p:nvSpPr>
        <p:spPr bwMode="white">
          <a:xfrm>
            <a:off x="3436971" y="2233673"/>
            <a:ext cx="276099" cy="276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01E84B8-0BA7-6C42-5968-546AF219EF01}"/>
              </a:ext>
            </a:extLst>
          </p:cNvPr>
          <p:cNvSpPr/>
          <p:nvPr/>
        </p:nvSpPr>
        <p:spPr bwMode="white">
          <a:xfrm>
            <a:off x="6017070" y="2224131"/>
            <a:ext cx="295140" cy="295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8BA89D3-646A-7EB7-B898-3EC6562DD5AA}"/>
              </a:ext>
            </a:extLst>
          </p:cNvPr>
          <p:cNvSpPr/>
          <p:nvPr/>
        </p:nvSpPr>
        <p:spPr bwMode="white">
          <a:xfrm>
            <a:off x="6969136" y="2224131"/>
            <a:ext cx="304661" cy="295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B7A5D27-7174-0EF5-242C-2E282BB3C43A}"/>
              </a:ext>
            </a:extLst>
          </p:cNvPr>
          <p:cNvSpPr/>
          <p:nvPr/>
        </p:nvSpPr>
        <p:spPr bwMode="white">
          <a:xfrm>
            <a:off x="9863417" y="2224131"/>
            <a:ext cx="295140" cy="295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4A9B197-A0CD-203B-5A99-7A6EB44BFA9B}"/>
              </a:ext>
            </a:extLst>
          </p:cNvPr>
          <p:cNvSpPr/>
          <p:nvPr/>
        </p:nvSpPr>
        <p:spPr bwMode="white">
          <a:xfrm>
            <a:off x="10844045" y="2224131"/>
            <a:ext cx="285619" cy="295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09230EBF-1144-23BB-9766-D899487B9D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"/>
          <a:stretch/>
        </p:blipFill>
        <p:spPr>
          <a:xfrm>
            <a:off x="257070" y="3273357"/>
            <a:ext cx="11520000" cy="3197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F27C594-CC4A-7CE6-E05D-22BD94658F35}"/>
              </a:ext>
            </a:extLst>
          </p:cNvPr>
          <p:cNvSpPr/>
          <p:nvPr/>
        </p:nvSpPr>
        <p:spPr bwMode="white">
          <a:xfrm>
            <a:off x="2513466" y="4494248"/>
            <a:ext cx="542677" cy="3914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064C44D-5128-F399-1A17-74D1A2095C4C}"/>
              </a:ext>
            </a:extLst>
          </p:cNvPr>
          <p:cNvSpPr/>
          <p:nvPr/>
        </p:nvSpPr>
        <p:spPr bwMode="white">
          <a:xfrm>
            <a:off x="6131317" y="4494248"/>
            <a:ext cx="580760" cy="391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D73E9F9-4F19-A451-2E48-3E09AD416C96}"/>
              </a:ext>
            </a:extLst>
          </p:cNvPr>
          <p:cNvSpPr/>
          <p:nvPr/>
        </p:nvSpPr>
        <p:spPr bwMode="white">
          <a:xfrm>
            <a:off x="10196640" y="4494248"/>
            <a:ext cx="847338" cy="391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5D98289-D0B4-4263-F925-9B02E9A6D3C7}"/>
              </a:ext>
            </a:extLst>
          </p:cNvPr>
          <p:cNvSpPr/>
          <p:nvPr/>
        </p:nvSpPr>
        <p:spPr bwMode="white">
          <a:xfrm>
            <a:off x="1218656" y="5716422"/>
            <a:ext cx="295140" cy="295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C2186C0-D76F-EE2C-3600-5509A06F0269}"/>
              </a:ext>
            </a:extLst>
          </p:cNvPr>
          <p:cNvSpPr/>
          <p:nvPr/>
        </p:nvSpPr>
        <p:spPr bwMode="white">
          <a:xfrm>
            <a:off x="2675317" y="5725970"/>
            <a:ext cx="285619" cy="286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E00760B-4345-2D6B-A3A3-A9F5110E060B}"/>
              </a:ext>
            </a:extLst>
          </p:cNvPr>
          <p:cNvSpPr/>
          <p:nvPr/>
        </p:nvSpPr>
        <p:spPr bwMode="white">
          <a:xfrm>
            <a:off x="4112937" y="5620940"/>
            <a:ext cx="323702" cy="391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B55D653B-0420-1729-32F6-51E6D76C4D2A}"/>
              </a:ext>
            </a:extLst>
          </p:cNvPr>
          <p:cNvSpPr/>
          <p:nvPr/>
        </p:nvSpPr>
        <p:spPr bwMode="white">
          <a:xfrm>
            <a:off x="7921202" y="5725970"/>
            <a:ext cx="266578" cy="276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DF20D430-C1F3-0A3B-5A3C-45FC88C405C8}"/>
              </a:ext>
            </a:extLst>
          </p:cNvPr>
          <p:cNvSpPr/>
          <p:nvPr/>
        </p:nvSpPr>
        <p:spPr bwMode="white">
          <a:xfrm>
            <a:off x="9358822" y="5620940"/>
            <a:ext cx="314181" cy="391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46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FE01601-5142-5B31-AA8C-7B542E0D4A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72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71C72A6-1826-5C07-64B4-9F1B654FE329}"/>
              </a:ext>
            </a:extLst>
          </p:cNvPr>
          <p:cNvSpPr/>
          <p:nvPr/>
        </p:nvSpPr>
        <p:spPr bwMode="white">
          <a:xfrm>
            <a:off x="1273629" y="2786742"/>
            <a:ext cx="8958403" cy="981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899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3E8A2B4-1894-23E1-BA86-FDCB50877B1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47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374ED84-E777-5CBD-0ACE-152E7B8F07E3}"/>
              </a:ext>
            </a:extLst>
          </p:cNvPr>
          <p:cNvSpPr/>
          <p:nvPr/>
        </p:nvSpPr>
        <p:spPr bwMode="white">
          <a:xfrm>
            <a:off x="1763487" y="2064887"/>
            <a:ext cx="2765670" cy="1587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6E265B6-F54D-6A4D-2991-296863AE4B12}"/>
              </a:ext>
            </a:extLst>
          </p:cNvPr>
          <p:cNvSpPr/>
          <p:nvPr/>
        </p:nvSpPr>
        <p:spPr bwMode="white">
          <a:xfrm>
            <a:off x="4897175" y="1970314"/>
            <a:ext cx="2765670" cy="1681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99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8C12907-0688-3A9E-FD31-DB3AF5406E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90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790F001-A031-28DD-5652-A29C869D8DE2}"/>
              </a:ext>
            </a:extLst>
          </p:cNvPr>
          <p:cNvSpPr/>
          <p:nvPr/>
        </p:nvSpPr>
        <p:spPr bwMode="white">
          <a:xfrm>
            <a:off x="8584957" y="2015080"/>
            <a:ext cx="1228165" cy="409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F8E86A8-FCA5-3DE3-7710-44C5AC718C17}"/>
              </a:ext>
            </a:extLst>
          </p:cNvPr>
          <p:cNvSpPr/>
          <p:nvPr/>
        </p:nvSpPr>
        <p:spPr bwMode="white">
          <a:xfrm>
            <a:off x="8261255" y="3157798"/>
            <a:ext cx="1874965" cy="409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25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HONOR</cp:lastModifiedBy>
  <cp:revision>6</cp:revision>
  <dcterms:created xsi:type="dcterms:W3CDTF">2023-08-06T03:37:12Z</dcterms:created>
  <dcterms:modified xsi:type="dcterms:W3CDTF">2023-08-10T10:04:37Z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