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A50A175-91A9-273C-DB64-DF59CFCB4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3124200"/>
            <a:ext cx="356616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1E6551-A9A1-79D9-056C-6A2EB9BDE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622723"/>
            <a:ext cx="11520000" cy="254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48BFA2-14CF-53CC-0874-BBE2ED28FD7F}"/>
              </a:ext>
            </a:extLst>
          </p:cNvPr>
          <p:cNvSpPr/>
          <p:nvPr/>
        </p:nvSpPr>
        <p:spPr bwMode="white">
          <a:xfrm>
            <a:off x="2628542" y="2298406"/>
            <a:ext cx="218975" cy="342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3B399F-2073-E2E6-8B8C-8219CC952792}"/>
              </a:ext>
            </a:extLst>
          </p:cNvPr>
          <p:cNvSpPr/>
          <p:nvPr/>
        </p:nvSpPr>
        <p:spPr bwMode="white">
          <a:xfrm>
            <a:off x="5322889" y="2365053"/>
            <a:ext cx="276099" cy="27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5A1244-0707-EC18-B9C5-C8271B6D24F7}"/>
              </a:ext>
            </a:extLst>
          </p:cNvPr>
          <p:cNvSpPr/>
          <p:nvPr/>
        </p:nvSpPr>
        <p:spPr bwMode="white">
          <a:xfrm>
            <a:off x="7988674" y="2260322"/>
            <a:ext cx="304661" cy="38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32B930-CA48-9DCE-F152-9AF2F2B03582}"/>
              </a:ext>
            </a:extLst>
          </p:cNvPr>
          <p:cNvSpPr/>
          <p:nvPr/>
        </p:nvSpPr>
        <p:spPr bwMode="white">
          <a:xfrm>
            <a:off x="10835352" y="2269843"/>
            <a:ext cx="104727" cy="371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D9C825F-C6BC-7668-3BE9-B6B647E6F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6" y="3257414"/>
            <a:ext cx="11520000" cy="2661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CA5919-5BF8-930A-CD2A-4588664F5466}"/>
              </a:ext>
            </a:extLst>
          </p:cNvPr>
          <p:cNvSpPr/>
          <p:nvPr/>
        </p:nvSpPr>
        <p:spPr bwMode="white">
          <a:xfrm>
            <a:off x="4123493" y="4574081"/>
            <a:ext cx="180892" cy="26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A1F562-C1FC-176F-04A9-FF9308E35E0E}"/>
              </a:ext>
            </a:extLst>
          </p:cNvPr>
          <p:cNvSpPr/>
          <p:nvPr/>
        </p:nvSpPr>
        <p:spPr bwMode="white">
          <a:xfrm>
            <a:off x="5199328" y="4507294"/>
            <a:ext cx="218975" cy="28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777F87-FA80-3C43-53A5-15128BAE6070}"/>
              </a:ext>
            </a:extLst>
          </p:cNvPr>
          <p:cNvSpPr/>
          <p:nvPr/>
        </p:nvSpPr>
        <p:spPr bwMode="white">
          <a:xfrm>
            <a:off x="7074898" y="4554999"/>
            <a:ext cx="104727" cy="28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8CC95B-5603-3104-3455-5E3AD1DF5845}"/>
              </a:ext>
            </a:extLst>
          </p:cNvPr>
          <p:cNvSpPr/>
          <p:nvPr/>
        </p:nvSpPr>
        <p:spPr bwMode="white">
          <a:xfrm>
            <a:off x="8046007" y="4405125"/>
            <a:ext cx="238016" cy="388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9965A9E-67F8-C151-9E64-C579B64AA854}"/>
              </a:ext>
            </a:extLst>
          </p:cNvPr>
          <p:cNvSpPr/>
          <p:nvPr/>
        </p:nvSpPr>
        <p:spPr bwMode="white">
          <a:xfrm>
            <a:off x="9864452" y="4545458"/>
            <a:ext cx="238016" cy="295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AB2BF3C-6E94-07F8-53C3-0AA83AB68FDE}"/>
              </a:ext>
            </a:extLst>
          </p:cNvPr>
          <p:cNvSpPr/>
          <p:nvPr/>
        </p:nvSpPr>
        <p:spPr bwMode="white">
          <a:xfrm>
            <a:off x="10968849" y="4507294"/>
            <a:ext cx="238016" cy="28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4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8E8C81-3225-0D32-F916-3F737144E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" y="642176"/>
            <a:ext cx="11520000" cy="2385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723440-C329-6372-835A-385919256094}"/>
              </a:ext>
            </a:extLst>
          </p:cNvPr>
          <p:cNvSpPr/>
          <p:nvPr/>
        </p:nvSpPr>
        <p:spPr bwMode="white">
          <a:xfrm>
            <a:off x="2430676" y="1844224"/>
            <a:ext cx="352264" cy="333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F9D349-3A59-29B9-B731-047E5B36992E}"/>
              </a:ext>
            </a:extLst>
          </p:cNvPr>
          <p:cNvSpPr/>
          <p:nvPr/>
        </p:nvSpPr>
        <p:spPr bwMode="white">
          <a:xfrm>
            <a:off x="5001254" y="2416628"/>
            <a:ext cx="352264" cy="343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945105-73F3-9424-8737-3C0EA2E9B10C}"/>
              </a:ext>
            </a:extLst>
          </p:cNvPr>
          <p:cNvSpPr/>
          <p:nvPr/>
        </p:nvSpPr>
        <p:spPr bwMode="white">
          <a:xfrm>
            <a:off x="8200196" y="2426168"/>
            <a:ext cx="361785" cy="333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6DE8F4-23B9-2156-51B7-022779309E9B}"/>
              </a:ext>
            </a:extLst>
          </p:cNvPr>
          <p:cNvSpPr/>
          <p:nvPr/>
        </p:nvSpPr>
        <p:spPr bwMode="white">
          <a:xfrm>
            <a:off x="11008791" y="2426168"/>
            <a:ext cx="352264" cy="333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C181B68-1A7F-0FE0-DD7E-976B615E0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" y="3027192"/>
            <a:ext cx="11520000" cy="2934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B8961C-306E-8C27-B899-F42AB484E008}"/>
              </a:ext>
            </a:extLst>
          </p:cNvPr>
          <p:cNvSpPr/>
          <p:nvPr/>
        </p:nvSpPr>
        <p:spPr bwMode="white">
          <a:xfrm>
            <a:off x="1326279" y="4618446"/>
            <a:ext cx="9510331" cy="590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7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7DFAE3-0210-627F-9AD0-C42751929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48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A0A811-C7DA-B85A-069A-264D2E4D748F}"/>
              </a:ext>
            </a:extLst>
          </p:cNvPr>
          <p:cNvSpPr/>
          <p:nvPr/>
        </p:nvSpPr>
        <p:spPr bwMode="white">
          <a:xfrm>
            <a:off x="3415239" y="2018026"/>
            <a:ext cx="514115" cy="45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46BF85-6260-79AB-3A8F-594C03E97ED5}"/>
              </a:ext>
            </a:extLst>
          </p:cNvPr>
          <p:cNvSpPr/>
          <p:nvPr/>
        </p:nvSpPr>
        <p:spPr bwMode="white">
          <a:xfrm>
            <a:off x="6395206" y="2018026"/>
            <a:ext cx="514115" cy="45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4553DD-AFFC-0B97-9A63-B2B31E04F978}"/>
              </a:ext>
            </a:extLst>
          </p:cNvPr>
          <p:cNvSpPr/>
          <p:nvPr/>
        </p:nvSpPr>
        <p:spPr bwMode="white">
          <a:xfrm>
            <a:off x="2929685" y="2953369"/>
            <a:ext cx="514115" cy="45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A349A6-4DE4-826D-3AE6-057BA7355065}"/>
              </a:ext>
            </a:extLst>
          </p:cNvPr>
          <p:cNvSpPr/>
          <p:nvPr/>
        </p:nvSpPr>
        <p:spPr bwMode="white">
          <a:xfrm>
            <a:off x="4633884" y="2953369"/>
            <a:ext cx="514115" cy="45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FFD180-0E7C-3F82-71A5-EC4972AEA8B4}"/>
              </a:ext>
            </a:extLst>
          </p:cNvPr>
          <p:cNvSpPr/>
          <p:nvPr/>
        </p:nvSpPr>
        <p:spPr bwMode="white">
          <a:xfrm>
            <a:off x="6338082" y="2953369"/>
            <a:ext cx="514115" cy="45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485630-86FE-0D5B-6643-FF2D6AF05631}"/>
              </a:ext>
            </a:extLst>
          </p:cNvPr>
          <p:cNvSpPr/>
          <p:nvPr/>
        </p:nvSpPr>
        <p:spPr bwMode="white">
          <a:xfrm>
            <a:off x="7794743" y="2953369"/>
            <a:ext cx="514115" cy="45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10396B7-E3E4-EBBB-26B4-4041173EF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580776" y="3720117"/>
            <a:ext cx="11520000" cy="2327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72FEF1-977C-0A50-575D-C56AEDA32C21}"/>
              </a:ext>
            </a:extLst>
          </p:cNvPr>
          <p:cNvSpPr/>
          <p:nvPr/>
        </p:nvSpPr>
        <p:spPr bwMode="white">
          <a:xfrm>
            <a:off x="5417271" y="4444966"/>
            <a:ext cx="409388" cy="352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C00A63-585D-5C84-DDB4-764F8E44B8D2}"/>
              </a:ext>
            </a:extLst>
          </p:cNvPr>
          <p:cNvSpPr/>
          <p:nvPr/>
        </p:nvSpPr>
        <p:spPr bwMode="white">
          <a:xfrm>
            <a:off x="3217999" y="5599002"/>
            <a:ext cx="409388" cy="352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9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