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5" r:id="rId4"/>
    <p:sldId id="263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3CEF3F0-4EC0-D223-49FB-A0D615690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30" y="3089910"/>
            <a:ext cx="3863340" cy="678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809C9A6-441A-FEA1-811E-839342EC8B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22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C36ED1-59FA-C3B2-D8E6-6759B113D3E6}"/>
              </a:ext>
            </a:extLst>
          </p:cNvPr>
          <p:cNvSpPr/>
          <p:nvPr/>
        </p:nvSpPr>
        <p:spPr bwMode="white">
          <a:xfrm>
            <a:off x="2491735" y="2074572"/>
            <a:ext cx="304661" cy="400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0A6F21-D0A7-1804-E51D-90B356386008}"/>
              </a:ext>
            </a:extLst>
          </p:cNvPr>
          <p:cNvSpPr/>
          <p:nvPr/>
        </p:nvSpPr>
        <p:spPr bwMode="white">
          <a:xfrm>
            <a:off x="5519305" y="2189042"/>
            <a:ext cx="304661" cy="381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E03AAA-B3AD-AF7D-2E3F-07A7145312FA}"/>
              </a:ext>
            </a:extLst>
          </p:cNvPr>
          <p:cNvSpPr/>
          <p:nvPr/>
        </p:nvSpPr>
        <p:spPr bwMode="white">
          <a:xfrm>
            <a:off x="8546876" y="2179503"/>
            <a:ext cx="456991" cy="2861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605831-0829-73CA-F753-45127CAAB898}"/>
              </a:ext>
            </a:extLst>
          </p:cNvPr>
          <p:cNvSpPr/>
          <p:nvPr/>
        </p:nvSpPr>
        <p:spPr bwMode="white">
          <a:xfrm>
            <a:off x="11279305" y="2065032"/>
            <a:ext cx="218975" cy="400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026A654-AFFB-DD39-EB04-2F45A0BD1FF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29000"/>
            <a:ext cx="11520000" cy="25078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569B8B3-BA80-2AFC-4376-0B70199E17B4}"/>
              </a:ext>
            </a:extLst>
          </p:cNvPr>
          <p:cNvSpPr/>
          <p:nvPr/>
        </p:nvSpPr>
        <p:spPr bwMode="white">
          <a:xfrm>
            <a:off x="5176561" y="4659067"/>
            <a:ext cx="247537" cy="286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371CCCE-9816-178A-DFDC-72D5C6F556C4}"/>
              </a:ext>
            </a:extLst>
          </p:cNvPr>
          <p:cNvSpPr/>
          <p:nvPr/>
        </p:nvSpPr>
        <p:spPr bwMode="white">
          <a:xfrm>
            <a:off x="7804264" y="4706744"/>
            <a:ext cx="352264" cy="209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0DAACEE-15F5-34A8-F782-CDC1D2118FB7}"/>
              </a:ext>
            </a:extLst>
          </p:cNvPr>
          <p:cNvSpPr/>
          <p:nvPr/>
        </p:nvSpPr>
        <p:spPr bwMode="white">
          <a:xfrm>
            <a:off x="10603338" y="4620925"/>
            <a:ext cx="180892" cy="295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6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084C2C-4B0C-B6AF-E74A-92EFD607B4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3" y="469967"/>
            <a:ext cx="11520000" cy="2948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32C2998-0C4A-B4B1-0175-AFD17E49FCD6}"/>
              </a:ext>
            </a:extLst>
          </p:cNvPr>
          <p:cNvSpPr/>
          <p:nvPr/>
        </p:nvSpPr>
        <p:spPr bwMode="white">
          <a:xfrm>
            <a:off x="2741091" y="1662584"/>
            <a:ext cx="704529" cy="496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CE887A-AA97-0809-821F-15B752F967D3}"/>
              </a:ext>
            </a:extLst>
          </p:cNvPr>
          <p:cNvSpPr/>
          <p:nvPr/>
        </p:nvSpPr>
        <p:spPr bwMode="white">
          <a:xfrm>
            <a:off x="6616001" y="1672124"/>
            <a:ext cx="580760" cy="486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882F82-52A0-8116-0CE1-1C8349059255}"/>
              </a:ext>
            </a:extLst>
          </p:cNvPr>
          <p:cNvSpPr/>
          <p:nvPr/>
        </p:nvSpPr>
        <p:spPr bwMode="white">
          <a:xfrm>
            <a:off x="10367141" y="1662583"/>
            <a:ext cx="504595" cy="400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95F3CCF-CA41-1EC2-F306-61B90435426C}"/>
              </a:ext>
            </a:extLst>
          </p:cNvPr>
          <p:cNvSpPr/>
          <p:nvPr/>
        </p:nvSpPr>
        <p:spPr bwMode="white">
          <a:xfrm>
            <a:off x="2188893" y="2712085"/>
            <a:ext cx="285620" cy="4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BB42C5A-FCDB-C7A5-AA28-6828E36DA6EB}"/>
              </a:ext>
            </a:extLst>
          </p:cNvPr>
          <p:cNvSpPr/>
          <p:nvPr/>
        </p:nvSpPr>
        <p:spPr bwMode="white">
          <a:xfrm>
            <a:off x="5768661" y="2712085"/>
            <a:ext cx="304660" cy="466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6FA693C-C8D5-6431-8C6C-F39EB5355F73}"/>
              </a:ext>
            </a:extLst>
          </p:cNvPr>
          <p:cNvSpPr/>
          <p:nvPr/>
        </p:nvSpPr>
        <p:spPr bwMode="white">
          <a:xfrm>
            <a:off x="9138976" y="2702544"/>
            <a:ext cx="304661" cy="400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B2CDC38-09BF-39FB-9E82-524AA4BD61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51" y="3592285"/>
            <a:ext cx="11520000" cy="2889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1856163-152C-3214-3BD8-327A37612DBE}"/>
              </a:ext>
            </a:extLst>
          </p:cNvPr>
          <p:cNvSpPr/>
          <p:nvPr/>
        </p:nvSpPr>
        <p:spPr bwMode="white">
          <a:xfrm>
            <a:off x="2480351" y="5699761"/>
            <a:ext cx="695009" cy="509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FE5F9EF-AC5A-BC90-9D93-F4122A84DD1A}"/>
              </a:ext>
            </a:extLst>
          </p:cNvPr>
          <p:cNvSpPr/>
          <p:nvPr/>
        </p:nvSpPr>
        <p:spPr bwMode="white">
          <a:xfrm>
            <a:off x="5317508" y="5709297"/>
            <a:ext cx="742611" cy="390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775E778-32B2-8375-841C-7411B6C4D478}"/>
              </a:ext>
            </a:extLst>
          </p:cNvPr>
          <p:cNvSpPr/>
          <p:nvPr/>
        </p:nvSpPr>
        <p:spPr bwMode="white">
          <a:xfrm>
            <a:off x="8230831" y="5699761"/>
            <a:ext cx="580760" cy="400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0504D2D-1CAF-3C84-241F-DBCC8323191A}"/>
              </a:ext>
            </a:extLst>
          </p:cNvPr>
          <p:cNvSpPr/>
          <p:nvPr/>
        </p:nvSpPr>
        <p:spPr bwMode="white">
          <a:xfrm>
            <a:off x="11077508" y="5690225"/>
            <a:ext cx="485554" cy="41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0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456387C-ED13-3EEF-83D6-E62451C01F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73114"/>
            <a:ext cx="11520000" cy="2855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DEA2B6F-C8CE-5DB9-2DC6-C9EAB644CD80}"/>
              </a:ext>
            </a:extLst>
          </p:cNvPr>
          <p:cNvSpPr/>
          <p:nvPr/>
        </p:nvSpPr>
        <p:spPr bwMode="white">
          <a:xfrm>
            <a:off x="3801520" y="1900766"/>
            <a:ext cx="514115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FC822D-32CA-34AA-5226-73EBEF59B844}"/>
              </a:ext>
            </a:extLst>
          </p:cNvPr>
          <p:cNvSpPr/>
          <p:nvPr/>
        </p:nvSpPr>
        <p:spPr bwMode="white">
          <a:xfrm>
            <a:off x="9942347" y="1900766"/>
            <a:ext cx="523637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4A7E30-532E-4B8F-0231-FA2A61FFE51C}"/>
              </a:ext>
            </a:extLst>
          </p:cNvPr>
          <p:cNvSpPr/>
          <p:nvPr/>
        </p:nvSpPr>
        <p:spPr bwMode="white">
          <a:xfrm>
            <a:off x="3649190" y="2846361"/>
            <a:ext cx="1142479" cy="458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BA6D1F1F-FAF7-A00D-5E6D-54841C097C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" y="3678764"/>
            <a:ext cx="11520000" cy="2306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66ED24B-1432-930B-A346-D85DE30C7636}"/>
              </a:ext>
            </a:extLst>
          </p:cNvPr>
          <p:cNvSpPr/>
          <p:nvPr/>
        </p:nvSpPr>
        <p:spPr bwMode="white">
          <a:xfrm>
            <a:off x="1562876" y="4546091"/>
            <a:ext cx="742611" cy="390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B27F188-2495-57D2-7441-CEF9B0D88F16}"/>
              </a:ext>
            </a:extLst>
          </p:cNvPr>
          <p:cNvSpPr/>
          <p:nvPr/>
        </p:nvSpPr>
        <p:spPr bwMode="white">
          <a:xfrm>
            <a:off x="2648231" y="4650931"/>
            <a:ext cx="742611" cy="285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352F7DE-287E-CC77-9BBC-45D00D818A3D}"/>
              </a:ext>
            </a:extLst>
          </p:cNvPr>
          <p:cNvSpPr/>
          <p:nvPr/>
        </p:nvSpPr>
        <p:spPr bwMode="white">
          <a:xfrm>
            <a:off x="4742776" y="4546090"/>
            <a:ext cx="580760" cy="390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5B6880-BB4E-2BD9-AE7E-D7D4AA4BF3FF}"/>
              </a:ext>
            </a:extLst>
          </p:cNvPr>
          <p:cNvSpPr/>
          <p:nvPr/>
        </p:nvSpPr>
        <p:spPr bwMode="white">
          <a:xfrm>
            <a:off x="5828132" y="4546090"/>
            <a:ext cx="580760" cy="390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E1449DB-8798-8B73-C39E-3CD6580B974F}"/>
              </a:ext>
            </a:extLst>
          </p:cNvPr>
          <p:cNvSpPr/>
          <p:nvPr/>
        </p:nvSpPr>
        <p:spPr bwMode="white">
          <a:xfrm>
            <a:off x="7380000" y="4546089"/>
            <a:ext cx="752132" cy="390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8F90370-ADA4-68EB-B7BA-494A27DC1D76}"/>
              </a:ext>
            </a:extLst>
          </p:cNvPr>
          <p:cNvSpPr/>
          <p:nvPr/>
        </p:nvSpPr>
        <p:spPr bwMode="white">
          <a:xfrm>
            <a:off x="8465355" y="4650931"/>
            <a:ext cx="742611" cy="285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8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