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6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0F0A5AD-70D3-A524-5065-6C896BD4E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3040380"/>
            <a:ext cx="454152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2BA389-0218-4F1A-F536-1A0D38B3F2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42179"/>
            <a:ext cx="11520000" cy="2555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2CBA55-2C5F-01BA-55B4-7F75CC2EA9E5}"/>
              </a:ext>
            </a:extLst>
          </p:cNvPr>
          <p:cNvSpPr/>
          <p:nvPr/>
        </p:nvSpPr>
        <p:spPr bwMode="white">
          <a:xfrm>
            <a:off x="2373831" y="2091448"/>
            <a:ext cx="399458" cy="41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907843-1A4A-32EB-B74A-DF3F52B432B2}"/>
              </a:ext>
            </a:extLst>
          </p:cNvPr>
          <p:cNvSpPr/>
          <p:nvPr/>
        </p:nvSpPr>
        <p:spPr bwMode="white">
          <a:xfrm>
            <a:off x="6153123" y="2225234"/>
            <a:ext cx="285619" cy="286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28897E-F84F-A83E-EA8F-8D2D1F0B5821}"/>
              </a:ext>
            </a:extLst>
          </p:cNvPr>
          <p:cNvSpPr/>
          <p:nvPr/>
        </p:nvSpPr>
        <p:spPr bwMode="white">
          <a:xfrm>
            <a:off x="9894743" y="2091448"/>
            <a:ext cx="285619" cy="41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BDA04F2-2DCD-506C-CE75-8CBCD808E1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3" y="3064366"/>
            <a:ext cx="11520000" cy="2619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40B5FC-9C68-E2E5-2769-92BEF22DD60D}"/>
              </a:ext>
            </a:extLst>
          </p:cNvPr>
          <p:cNvSpPr/>
          <p:nvPr/>
        </p:nvSpPr>
        <p:spPr bwMode="white">
          <a:xfrm>
            <a:off x="1573684" y="5426355"/>
            <a:ext cx="276099" cy="104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865502D-175E-6E05-6EAE-DD968DD9CFDA}"/>
              </a:ext>
            </a:extLst>
          </p:cNvPr>
          <p:cNvSpPr/>
          <p:nvPr/>
        </p:nvSpPr>
        <p:spPr bwMode="white">
          <a:xfrm>
            <a:off x="3668230" y="5407307"/>
            <a:ext cx="285619" cy="95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61C4EE7-2CAD-C5F9-1A42-A7872AB9A703}"/>
              </a:ext>
            </a:extLst>
          </p:cNvPr>
          <p:cNvSpPr/>
          <p:nvPr/>
        </p:nvSpPr>
        <p:spPr bwMode="white">
          <a:xfrm>
            <a:off x="5762775" y="5407307"/>
            <a:ext cx="276099" cy="95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748D391-F8D2-881F-A348-97D4AA490644}"/>
              </a:ext>
            </a:extLst>
          </p:cNvPr>
          <p:cNvSpPr/>
          <p:nvPr/>
        </p:nvSpPr>
        <p:spPr bwMode="white">
          <a:xfrm>
            <a:off x="7876362" y="5407307"/>
            <a:ext cx="276099" cy="95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8FB1A3E-AC4D-91A1-732A-E1327F8DF2C7}"/>
              </a:ext>
            </a:extLst>
          </p:cNvPr>
          <p:cNvSpPr/>
          <p:nvPr/>
        </p:nvSpPr>
        <p:spPr bwMode="white">
          <a:xfrm>
            <a:off x="9980428" y="5426355"/>
            <a:ext cx="285619" cy="104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3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1673AC-3F17-DFC3-8F1E-02560A038E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86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6541B9-B911-F961-4044-B66C31871A3B}"/>
              </a:ext>
            </a:extLst>
          </p:cNvPr>
          <p:cNvSpPr/>
          <p:nvPr/>
        </p:nvSpPr>
        <p:spPr bwMode="white">
          <a:xfrm>
            <a:off x="2615504" y="2847879"/>
            <a:ext cx="456991" cy="467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48B4F7-6816-1D50-27F8-B210C8A4B7ED}"/>
              </a:ext>
            </a:extLst>
          </p:cNvPr>
          <p:cNvSpPr/>
          <p:nvPr/>
        </p:nvSpPr>
        <p:spPr bwMode="white">
          <a:xfrm>
            <a:off x="3596132" y="2828796"/>
            <a:ext cx="466509" cy="48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ED9CB19-DB07-C9C5-ED87-8B33E6652D26}"/>
              </a:ext>
            </a:extLst>
          </p:cNvPr>
          <p:cNvSpPr/>
          <p:nvPr/>
        </p:nvSpPr>
        <p:spPr bwMode="white">
          <a:xfrm>
            <a:off x="4586280" y="2828796"/>
            <a:ext cx="456991" cy="486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C569F74-B217-ADE0-8583-B10D777541AD}"/>
              </a:ext>
            </a:extLst>
          </p:cNvPr>
          <p:cNvSpPr/>
          <p:nvPr/>
        </p:nvSpPr>
        <p:spPr bwMode="white">
          <a:xfrm>
            <a:off x="5566909" y="2743200"/>
            <a:ext cx="456990" cy="572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E236B63-F45F-F899-588E-9AFB92B53F97}"/>
              </a:ext>
            </a:extLst>
          </p:cNvPr>
          <p:cNvSpPr/>
          <p:nvPr/>
        </p:nvSpPr>
        <p:spPr bwMode="white">
          <a:xfrm>
            <a:off x="8194611" y="2743200"/>
            <a:ext cx="580760" cy="572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BCBDB80-B142-8519-DDA3-4BBF759C9A5A}"/>
              </a:ext>
            </a:extLst>
          </p:cNvPr>
          <p:cNvSpPr/>
          <p:nvPr/>
        </p:nvSpPr>
        <p:spPr bwMode="white">
          <a:xfrm>
            <a:off x="9194280" y="2828796"/>
            <a:ext cx="580760" cy="486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49F7D22-B7E3-51CE-A32D-85C3C5F0B60C}"/>
              </a:ext>
            </a:extLst>
          </p:cNvPr>
          <p:cNvSpPr/>
          <p:nvPr/>
        </p:nvSpPr>
        <p:spPr bwMode="white">
          <a:xfrm>
            <a:off x="10184429" y="2828796"/>
            <a:ext cx="580760" cy="486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7EE2ADA-B1C3-5FEE-941C-FE86488C7050}"/>
              </a:ext>
            </a:extLst>
          </p:cNvPr>
          <p:cNvSpPr/>
          <p:nvPr/>
        </p:nvSpPr>
        <p:spPr bwMode="white">
          <a:xfrm>
            <a:off x="11184099" y="2743200"/>
            <a:ext cx="580760" cy="572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4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EFB5ED-A0DB-6CEB-E098-B0058DB9E3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39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E8C71AC-12B2-5AD7-28F9-14E00F5F22D3}"/>
              </a:ext>
            </a:extLst>
          </p:cNvPr>
          <p:cNvSpPr/>
          <p:nvPr/>
        </p:nvSpPr>
        <p:spPr bwMode="white">
          <a:xfrm>
            <a:off x="7670975" y="2026845"/>
            <a:ext cx="314181" cy="381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73E073-8B7C-33BB-775A-307497991FF3}"/>
              </a:ext>
            </a:extLst>
          </p:cNvPr>
          <p:cNvSpPr/>
          <p:nvPr/>
        </p:nvSpPr>
        <p:spPr bwMode="white">
          <a:xfrm>
            <a:off x="8623041" y="2026845"/>
            <a:ext cx="485553" cy="27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49FE31-5CFE-32AE-2B08-ABF37120D28E}"/>
              </a:ext>
            </a:extLst>
          </p:cNvPr>
          <p:cNvSpPr/>
          <p:nvPr/>
        </p:nvSpPr>
        <p:spPr bwMode="white">
          <a:xfrm>
            <a:off x="7597302" y="3018904"/>
            <a:ext cx="387854" cy="381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B7BE19-6E5A-0425-78CD-A1997E30626F}"/>
              </a:ext>
            </a:extLst>
          </p:cNvPr>
          <p:cNvSpPr/>
          <p:nvPr/>
        </p:nvSpPr>
        <p:spPr bwMode="white">
          <a:xfrm>
            <a:off x="8594479" y="3114293"/>
            <a:ext cx="314181" cy="28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713247-19C3-83B5-F212-AB8A7FB87D04}"/>
              </a:ext>
            </a:extLst>
          </p:cNvPr>
          <p:cNvSpPr/>
          <p:nvPr/>
        </p:nvSpPr>
        <p:spPr bwMode="white">
          <a:xfrm>
            <a:off x="9565586" y="3018904"/>
            <a:ext cx="409388" cy="381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2033A22-0903-8727-1CD5-9AD43287F59F}"/>
              </a:ext>
            </a:extLst>
          </p:cNvPr>
          <p:cNvSpPr/>
          <p:nvPr/>
        </p:nvSpPr>
        <p:spPr bwMode="white">
          <a:xfrm>
            <a:off x="10631900" y="3114293"/>
            <a:ext cx="314181" cy="28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7697955-2232-8E4E-8942-3E00668EFE77}"/>
              </a:ext>
            </a:extLst>
          </p:cNvPr>
          <p:cNvSpPr/>
          <p:nvPr/>
        </p:nvSpPr>
        <p:spPr bwMode="white">
          <a:xfrm>
            <a:off x="7461115" y="4115889"/>
            <a:ext cx="651753" cy="49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AD66A68-BAE1-D577-953A-B961C315E831}"/>
              </a:ext>
            </a:extLst>
          </p:cNvPr>
          <p:cNvSpPr/>
          <p:nvPr/>
        </p:nvSpPr>
        <p:spPr bwMode="white">
          <a:xfrm>
            <a:off x="8508793" y="4115890"/>
            <a:ext cx="599801" cy="495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BE4080D-356E-1274-EA1B-8656DB550988}"/>
              </a:ext>
            </a:extLst>
          </p:cNvPr>
          <p:cNvSpPr/>
          <p:nvPr/>
        </p:nvSpPr>
        <p:spPr bwMode="white">
          <a:xfrm>
            <a:off x="9565586" y="4115889"/>
            <a:ext cx="447471" cy="495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197461E-6346-786C-7CE1-58CFFDCE91A8}"/>
              </a:ext>
            </a:extLst>
          </p:cNvPr>
          <p:cNvSpPr/>
          <p:nvPr/>
        </p:nvSpPr>
        <p:spPr bwMode="white">
          <a:xfrm>
            <a:off x="10422446" y="4115890"/>
            <a:ext cx="742611" cy="391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0D92CC-7224-E10F-A914-B4F3F478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7F6B06-E8E7-1691-B898-B71E1D60665B}"/>
              </a:ext>
            </a:extLst>
          </p:cNvPr>
          <p:cNvSpPr/>
          <p:nvPr/>
        </p:nvSpPr>
        <p:spPr bwMode="white">
          <a:xfrm>
            <a:off x="1596793" y="3521413"/>
            <a:ext cx="314181" cy="420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0875397-DC70-010F-A16D-0224CAFE50AF}"/>
              </a:ext>
            </a:extLst>
          </p:cNvPr>
          <p:cNvSpPr/>
          <p:nvPr/>
        </p:nvSpPr>
        <p:spPr bwMode="white">
          <a:xfrm>
            <a:off x="4595801" y="3521412"/>
            <a:ext cx="314181" cy="420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E2952DA-1349-773F-C9A0-B98F1359D222}"/>
              </a:ext>
            </a:extLst>
          </p:cNvPr>
          <p:cNvSpPr/>
          <p:nvPr/>
        </p:nvSpPr>
        <p:spPr bwMode="white">
          <a:xfrm>
            <a:off x="7594809" y="3521412"/>
            <a:ext cx="158136" cy="420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8885002-D5B6-27DF-9212-C53DEBC4DF23}"/>
              </a:ext>
            </a:extLst>
          </p:cNvPr>
          <p:cNvSpPr/>
          <p:nvPr/>
        </p:nvSpPr>
        <p:spPr bwMode="white">
          <a:xfrm>
            <a:off x="10174909" y="3521412"/>
            <a:ext cx="314181" cy="420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CDF1847-F548-92FA-52E9-47B784C66CCA}"/>
              </a:ext>
            </a:extLst>
          </p:cNvPr>
          <p:cNvSpPr/>
          <p:nvPr/>
        </p:nvSpPr>
        <p:spPr bwMode="white">
          <a:xfrm>
            <a:off x="11041289" y="3521411"/>
            <a:ext cx="314181" cy="420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0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