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22CFFFA-7BF5-B0A5-5253-133874944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20" y="3101340"/>
            <a:ext cx="6461760" cy="6553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5E1D52A-22FE-F337-EEDC-CB2F1018D9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121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563478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2C28763-A081-5A43-27A9-8E198F5B59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067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3D509ED-647C-A2E8-683A-AFD49CE8E22F}"/>
              </a:ext>
            </a:extLst>
          </p:cNvPr>
          <p:cNvSpPr/>
          <p:nvPr/>
        </p:nvSpPr>
        <p:spPr bwMode="white">
          <a:xfrm>
            <a:off x="4376826" y="2473451"/>
            <a:ext cx="361785" cy="333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50568F5-B0FC-E371-45AD-CC92482F9686}"/>
              </a:ext>
            </a:extLst>
          </p:cNvPr>
          <p:cNvSpPr/>
          <p:nvPr/>
        </p:nvSpPr>
        <p:spPr bwMode="white">
          <a:xfrm>
            <a:off x="4748132" y="3407355"/>
            <a:ext cx="352264" cy="333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82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CAFF03F-9F6A-0772-C617-79A21FC893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102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690743A-173B-8FEF-01F5-C4E1E0EB6123}"/>
              </a:ext>
            </a:extLst>
          </p:cNvPr>
          <p:cNvSpPr/>
          <p:nvPr/>
        </p:nvSpPr>
        <p:spPr bwMode="white">
          <a:xfrm>
            <a:off x="8908661" y="2284107"/>
            <a:ext cx="742611" cy="343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8DCF88E-7163-2BBD-BB54-51BA5FA2A2F6}"/>
              </a:ext>
            </a:extLst>
          </p:cNvPr>
          <p:cNvSpPr/>
          <p:nvPr/>
        </p:nvSpPr>
        <p:spPr bwMode="white">
          <a:xfrm>
            <a:off x="3672297" y="3991273"/>
            <a:ext cx="361785" cy="333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B477ACD-20D1-D85C-438A-BA2484D7938E}"/>
              </a:ext>
            </a:extLst>
          </p:cNvPr>
          <p:cNvSpPr/>
          <p:nvPr/>
        </p:nvSpPr>
        <p:spPr bwMode="white">
          <a:xfrm>
            <a:off x="7347272" y="3991273"/>
            <a:ext cx="361785" cy="333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98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05254A7-15F3-1510-3F2A-F3F70BE1CD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927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7D3ABEE-FD2B-5B21-EBBF-0B7C81E70B38}"/>
              </a:ext>
            </a:extLst>
          </p:cNvPr>
          <p:cNvSpPr/>
          <p:nvPr/>
        </p:nvSpPr>
        <p:spPr bwMode="white">
          <a:xfrm>
            <a:off x="5347933" y="2170556"/>
            <a:ext cx="1161520" cy="343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1BC0711-2AE4-B291-14BF-61FDC5D76EC4}"/>
              </a:ext>
            </a:extLst>
          </p:cNvPr>
          <p:cNvSpPr/>
          <p:nvPr/>
        </p:nvSpPr>
        <p:spPr bwMode="white">
          <a:xfrm>
            <a:off x="10060661" y="2170556"/>
            <a:ext cx="1161520" cy="353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DBC276F-E0CE-D57D-87BD-AA455D298022}"/>
              </a:ext>
            </a:extLst>
          </p:cNvPr>
          <p:cNvSpPr/>
          <p:nvPr/>
        </p:nvSpPr>
        <p:spPr bwMode="white">
          <a:xfrm>
            <a:off x="2729752" y="2943550"/>
            <a:ext cx="1132958" cy="343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20F6664-18AD-B219-4ECD-7ED874C66AA0}"/>
              </a:ext>
            </a:extLst>
          </p:cNvPr>
          <p:cNvSpPr/>
          <p:nvPr/>
        </p:nvSpPr>
        <p:spPr bwMode="white">
          <a:xfrm>
            <a:off x="8442148" y="2953093"/>
            <a:ext cx="742612" cy="334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35B2443-664F-E9F1-E93A-331447740B59}"/>
              </a:ext>
            </a:extLst>
          </p:cNvPr>
          <p:cNvSpPr/>
          <p:nvPr/>
        </p:nvSpPr>
        <p:spPr bwMode="white">
          <a:xfrm>
            <a:off x="5481223" y="3716544"/>
            <a:ext cx="1485223" cy="343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44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HONOR</cp:lastModifiedBy>
  <cp:revision>5</cp:revision>
  <dcterms:created xsi:type="dcterms:W3CDTF">2023-08-06T03:37:12Z</dcterms:created>
  <dcterms:modified xsi:type="dcterms:W3CDTF">2023-08-10T09:56:08Z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