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4A07932-EC7D-CFD7-FEEF-30FAAFC0A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30" y="3131820"/>
            <a:ext cx="2491740" cy="594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A20032-963D-D73E-340E-B4CAF35FC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4"/>
          <a:stretch/>
        </p:blipFill>
        <p:spPr>
          <a:xfrm>
            <a:off x="540000" y="720000"/>
            <a:ext cx="10199336" cy="299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7940DA-D1DB-87E7-F821-395F23E11624}"/>
              </a:ext>
            </a:extLst>
          </p:cNvPr>
          <p:cNvSpPr/>
          <p:nvPr/>
        </p:nvSpPr>
        <p:spPr bwMode="white">
          <a:xfrm>
            <a:off x="1815768" y="2646520"/>
            <a:ext cx="8563645" cy="618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6744F54-4B97-63A6-AF22-D7BFEEC1C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6784" b="-1"/>
          <a:stretch/>
        </p:blipFill>
        <p:spPr>
          <a:xfrm>
            <a:off x="594176" y="3967963"/>
            <a:ext cx="10738547" cy="2214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98778C-E39A-DEFC-58D2-B7C97FB399DA}"/>
              </a:ext>
            </a:extLst>
          </p:cNvPr>
          <p:cNvSpPr/>
          <p:nvPr/>
        </p:nvSpPr>
        <p:spPr bwMode="white">
          <a:xfrm>
            <a:off x="2907696" y="5303379"/>
            <a:ext cx="542677" cy="401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CE5114-63B8-C722-2A78-73C8D840663D}"/>
              </a:ext>
            </a:extLst>
          </p:cNvPr>
          <p:cNvSpPr/>
          <p:nvPr/>
        </p:nvSpPr>
        <p:spPr bwMode="white">
          <a:xfrm>
            <a:off x="6516027" y="5246034"/>
            <a:ext cx="476033" cy="48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281A3E-917B-0382-E75E-226E62ED5880}"/>
              </a:ext>
            </a:extLst>
          </p:cNvPr>
          <p:cNvSpPr/>
          <p:nvPr/>
        </p:nvSpPr>
        <p:spPr bwMode="white">
          <a:xfrm>
            <a:off x="10467101" y="5246034"/>
            <a:ext cx="618842" cy="48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4C2F42-55A1-3A61-F487-5BA369ED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0"/>
          <a:stretch/>
        </p:blipFill>
        <p:spPr>
          <a:xfrm>
            <a:off x="520545" y="437898"/>
            <a:ext cx="9070928" cy="2846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981005-3EFD-24C7-F93A-8F375D17554B}"/>
              </a:ext>
            </a:extLst>
          </p:cNvPr>
          <p:cNvSpPr/>
          <p:nvPr/>
        </p:nvSpPr>
        <p:spPr bwMode="white">
          <a:xfrm>
            <a:off x="2491321" y="1555294"/>
            <a:ext cx="1467837" cy="305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B75AE1-5E85-5191-AA1A-7DCDDE6C4FAC}"/>
              </a:ext>
            </a:extLst>
          </p:cNvPr>
          <p:cNvSpPr/>
          <p:nvPr/>
        </p:nvSpPr>
        <p:spPr bwMode="white">
          <a:xfrm>
            <a:off x="5147586" y="1545743"/>
            <a:ext cx="257057" cy="276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CA3BD3-8C0A-016B-E0CC-1AD095969A73}"/>
              </a:ext>
            </a:extLst>
          </p:cNvPr>
          <p:cNvSpPr/>
          <p:nvPr/>
        </p:nvSpPr>
        <p:spPr bwMode="white">
          <a:xfrm>
            <a:off x="2491321" y="2176069"/>
            <a:ext cx="980628" cy="286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69DF1A-ED97-4775-4DE7-40F2A8F857FE}"/>
              </a:ext>
            </a:extLst>
          </p:cNvPr>
          <p:cNvSpPr/>
          <p:nvPr/>
        </p:nvSpPr>
        <p:spPr bwMode="white">
          <a:xfrm>
            <a:off x="5852115" y="2290674"/>
            <a:ext cx="371305" cy="171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7AEC72-7CAC-72F6-D020-821F533A37FF}"/>
              </a:ext>
            </a:extLst>
          </p:cNvPr>
          <p:cNvSpPr/>
          <p:nvPr/>
        </p:nvSpPr>
        <p:spPr bwMode="white">
          <a:xfrm>
            <a:off x="8232280" y="2147418"/>
            <a:ext cx="771173" cy="343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553B42A-22DA-8216-81E8-CD95EE1AC322}"/>
              </a:ext>
            </a:extLst>
          </p:cNvPr>
          <p:cNvSpPr/>
          <p:nvPr/>
        </p:nvSpPr>
        <p:spPr bwMode="white">
          <a:xfrm>
            <a:off x="2491321" y="2796845"/>
            <a:ext cx="2161189" cy="305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8F6E0C7-8F43-A83B-6BE4-38F3071109CE}"/>
              </a:ext>
            </a:extLst>
          </p:cNvPr>
          <p:cNvSpPr/>
          <p:nvPr/>
        </p:nvSpPr>
        <p:spPr bwMode="white">
          <a:xfrm>
            <a:off x="7080280" y="2968752"/>
            <a:ext cx="314181" cy="9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2095017-E822-BA83-1795-C65EB50EB7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"/>
          <a:stretch/>
        </p:blipFill>
        <p:spPr>
          <a:xfrm>
            <a:off x="520545" y="3610489"/>
            <a:ext cx="10967821" cy="2875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A174F68-FBDF-2EE3-E910-B91CF0D1F656}"/>
              </a:ext>
            </a:extLst>
          </p:cNvPr>
          <p:cNvSpPr/>
          <p:nvPr/>
        </p:nvSpPr>
        <p:spPr bwMode="white">
          <a:xfrm>
            <a:off x="6185338" y="5876810"/>
            <a:ext cx="418909" cy="361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989C128-B405-9103-B933-1FBA4545DBA6}"/>
              </a:ext>
            </a:extLst>
          </p:cNvPr>
          <p:cNvSpPr/>
          <p:nvPr/>
        </p:nvSpPr>
        <p:spPr bwMode="white">
          <a:xfrm>
            <a:off x="8622627" y="5876810"/>
            <a:ext cx="418909" cy="361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7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A23126-6D8F-8D5A-4877-E8C31568C5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86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6FCA3B-72C4-ECD3-3A31-F7CC0F072E36}"/>
              </a:ext>
            </a:extLst>
          </p:cNvPr>
          <p:cNvSpPr/>
          <p:nvPr/>
        </p:nvSpPr>
        <p:spPr bwMode="white">
          <a:xfrm>
            <a:off x="1311173" y="2190434"/>
            <a:ext cx="599801" cy="66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81A741-7FF3-C717-EED5-0F135A7014C6}"/>
              </a:ext>
            </a:extLst>
          </p:cNvPr>
          <p:cNvSpPr/>
          <p:nvPr/>
        </p:nvSpPr>
        <p:spPr bwMode="white">
          <a:xfrm>
            <a:off x="3996000" y="2236094"/>
            <a:ext cx="599801" cy="49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E1B336-2E67-EB82-1F0E-F195F7C52F83}"/>
              </a:ext>
            </a:extLst>
          </p:cNvPr>
          <p:cNvSpPr/>
          <p:nvPr/>
        </p:nvSpPr>
        <p:spPr bwMode="white">
          <a:xfrm>
            <a:off x="2006181" y="3399387"/>
            <a:ext cx="656925" cy="553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2DBD56-ACC3-3116-F288-CC71492AF4A6}"/>
              </a:ext>
            </a:extLst>
          </p:cNvPr>
          <p:cNvSpPr/>
          <p:nvPr/>
        </p:nvSpPr>
        <p:spPr bwMode="white">
          <a:xfrm>
            <a:off x="4100727" y="3408922"/>
            <a:ext cx="476033" cy="48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1DF651-7594-330B-58FD-95FF0B17812A}"/>
              </a:ext>
            </a:extLst>
          </p:cNvPr>
          <p:cNvSpPr/>
          <p:nvPr/>
        </p:nvSpPr>
        <p:spPr bwMode="white">
          <a:xfrm>
            <a:off x="9337090" y="3761724"/>
            <a:ext cx="428429" cy="371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2DBE08-B6D5-5E3E-E382-E2CC0F0D4C61}"/>
              </a:ext>
            </a:extLst>
          </p:cNvPr>
          <p:cNvSpPr/>
          <p:nvPr/>
        </p:nvSpPr>
        <p:spPr bwMode="white">
          <a:xfrm>
            <a:off x="8632561" y="4286159"/>
            <a:ext cx="428429" cy="362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63588B-9715-8D6C-981E-D409C16B52AB}"/>
              </a:ext>
            </a:extLst>
          </p:cNvPr>
          <p:cNvSpPr/>
          <p:nvPr/>
        </p:nvSpPr>
        <p:spPr bwMode="white">
          <a:xfrm>
            <a:off x="1311173" y="4667567"/>
            <a:ext cx="542677" cy="40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2023-08-10T09:54:41Z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