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64" r:id="rId4"/>
    <p:sldId id="263" r:id="rId5"/>
    <p:sldId id="261" r:id="rId6"/>
    <p:sldId id="260" r:id="rId7"/>
    <p:sldId id="257" r:id="rId8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7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2023/8/10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2023/8/10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-635"/>
            <a:ext cx="1219073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BA906713-AB15-893A-28CA-F359896357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430" y="3154680"/>
            <a:ext cx="3025140" cy="5486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599401ED-AA71-EAF6-F0AC-55740B93BE8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8867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DCE7E7B3-3032-098D-C12D-F87C35A0B9C5}"/>
              </a:ext>
            </a:extLst>
          </p:cNvPr>
          <p:cNvSpPr/>
          <p:nvPr/>
        </p:nvSpPr>
        <p:spPr bwMode="white">
          <a:xfrm>
            <a:off x="1777685" y="2825310"/>
            <a:ext cx="8932468" cy="10463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379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E094E5F7-B75E-036C-9D20-2490B28E5C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00" r="7689"/>
          <a:stretch/>
        </p:blipFill>
        <p:spPr>
          <a:xfrm>
            <a:off x="510817" y="671208"/>
            <a:ext cx="10634166" cy="323479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A201EA72-B755-4474-6975-A53BCE848BEE}"/>
              </a:ext>
            </a:extLst>
          </p:cNvPr>
          <p:cNvSpPr/>
          <p:nvPr/>
        </p:nvSpPr>
        <p:spPr bwMode="white">
          <a:xfrm>
            <a:off x="1653296" y="3144006"/>
            <a:ext cx="323702" cy="40004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9CF7BDDB-DE3A-1A65-6461-93246913723F}"/>
              </a:ext>
            </a:extLst>
          </p:cNvPr>
          <p:cNvSpPr/>
          <p:nvPr/>
        </p:nvSpPr>
        <p:spPr bwMode="white">
          <a:xfrm>
            <a:off x="4404767" y="3172581"/>
            <a:ext cx="533157" cy="34289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3FCF9335-9C2F-EFF9-2F47-8F75B570694A}"/>
              </a:ext>
            </a:extLst>
          </p:cNvPr>
          <p:cNvSpPr/>
          <p:nvPr/>
        </p:nvSpPr>
        <p:spPr bwMode="white">
          <a:xfrm>
            <a:off x="7241924" y="3067806"/>
            <a:ext cx="580760" cy="56197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7408ECF2-1E12-E1CF-0B77-0AFBA7A3ADAF}"/>
              </a:ext>
            </a:extLst>
          </p:cNvPr>
          <p:cNvSpPr/>
          <p:nvPr/>
        </p:nvSpPr>
        <p:spPr bwMode="white">
          <a:xfrm>
            <a:off x="10107643" y="3105906"/>
            <a:ext cx="561719" cy="47624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img_16777215">
            <a:extLst>
              <a:ext uri="{FF2B5EF4-FFF2-40B4-BE49-F238E27FC236}">
                <a16:creationId xmlns:a16="http://schemas.microsoft.com/office/drawing/2014/main" id="{5AC4A133-530D-172F-133C-F9CDFD2AD8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6"/>
          <a:stretch/>
        </p:blipFill>
        <p:spPr>
          <a:xfrm>
            <a:off x="491364" y="4007796"/>
            <a:ext cx="11520000" cy="2018582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0D139DF6-5B22-13D4-EDD6-ECF2C4C6B43D}"/>
              </a:ext>
            </a:extLst>
          </p:cNvPr>
          <p:cNvSpPr/>
          <p:nvPr/>
        </p:nvSpPr>
        <p:spPr bwMode="white">
          <a:xfrm>
            <a:off x="2852487" y="5319471"/>
            <a:ext cx="323702" cy="39166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95DEE72A-F161-FD5D-CAD5-01F96274C451}"/>
              </a:ext>
            </a:extLst>
          </p:cNvPr>
          <p:cNvSpPr/>
          <p:nvPr/>
        </p:nvSpPr>
        <p:spPr bwMode="white">
          <a:xfrm>
            <a:off x="5584917" y="5357682"/>
            <a:ext cx="523636" cy="33434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0" name="矩形 9">
            <a:extLst>
              <a:ext uri="{FF2B5EF4-FFF2-40B4-BE49-F238E27FC236}">
                <a16:creationId xmlns:a16="http://schemas.microsoft.com/office/drawing/2014/main" id="{0EC20314-0AFF-9C78-5CC1-A067430D8152}"/>
              </a:ext>
            </a:extLst>
          </p:cNvPr>
          <p:cNvSpPr/>
          <p:nvPr/>
        </p:nvSpPr>
        <p:spPr bwMode="white">
          <a:xfrm>
            <a:off x="8317347" y="5223943"/>
            <a:ext cx="580760" cy="56361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11" name="矩形 10">
            <a:extLst>
              <a:ext uri="{FF2B5EF4-FFF2-40B4-BE49-F238E27FC236}">
                <a16:creationId xmlns:a16="http://schemas.microsoft.com/office/drawing/2014/main" id="{9D855FA9-D09F-46EC-9F66-903A8D787294}"/>
              </a:ext>
            </a:extLst>
          </p:cNvPr>
          <p:cNvSpPr/>
          <p:nvPr/>
        </p:nvSpPr>
        <p:spPr bwMode="white">
          <a:xfrm>
            <a:off x="11144983" y="5252601"/>
            <a:ext cx="552198" cy="47764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1247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52D0DE5A-1B96-B3FE-54FD-2F3B8F302632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36849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7CDF707F-6D51-3F75-08B8-88A14D10B9A8}"/>
              </a:ext>
            </a:extLst>
          </p:cNvPr>
          <p:cNvSpPr/>
          <p:nvPr/>
        </p:nvSpPr>
        <p:spPr bwMode="white">
          <a:xfrm>
            <a:off x="1777684" y="2636196"/>
            <a:ext cx="9195115" cy="832037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0659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1F5C884D-0844-B468-085D-E87A408B41B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720000"/>
            <a:ext cx="11520000" cy="31093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4" name="矩形 3">
            <a:extLst>
              <a:ext uri="{FF2B5EF4-FFF2-40B4-BE49-F238E27FC236}">
                <a16:creationId xmlns:a16="http://schemas.microsoft.com/office/drawing/2014/main" id="{345EF2CB-E6D4-4DE6-5459-3D5A69A1BE5F}"/>
              </a:ext>
            </a:extLst>
          </p:cNvPr>
          <p:cNvSpPr/>
          <p:nvPr/>
        </p:nvSpPr>
        <p:spPr bwMode="white">
          <a:xfrm>
            <a:off x="5309851" y="1864557"/>
            <a:ext cx="523636" cy="4673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B4C99A46-8E99-A1F6-C0FF-BE8871ED4D37}"/>
              </a:ext>
            </a:extLst>
          </p:cNvPr>
          <p:cNvSpPr/>
          <p:nvPr/>
        </p:nvSpPr>
        <p:spPr bwMode="white">
          <a:xfrm>
            <a:off x="6937884" y="1864557"/>
            <a:ext cx="533158" cy="4673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F201C379-C4AA-9E24-FA52-BB5F50474CE8}"/>
              </a:ext>
            </a:extLst>
          </p:cNvPr>
          <p:cNvSpPr/>
          <p:nvPr/>
        </p:nvSpPr>
        <p:spPr bwMode="white">
          <a:xfrm>
            <a:off x="8470710" y="1864557"/>
            <a:ext cx="533157" cy="4673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34CF2970-0F0F-B0E3-A419-D6927CB57AC9}"/>
              </a:ext>
            </a:extLst>
          </p:cNvPr>
          <p:cNvSpPr/>
          <p:nvPr/>
        </p:nvSpPr>
        <p:spPr bwMode="white">
          <a:xfrm>
            <a:off x="8461190" y="2579905"/>
            <a:ext cx="523636" cy="4673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0261E50D-E939-A83E-8919-D4D288D0356F}"/>
              </a:ext>
            </a:extLst>
          </p:cNvPr>
          <p:cNvSpPr/>
          <p:nvPr/>
        </p:nvSpPr>
        <p:spPr bwMode="white">
          <a:xfrm>
            <a:off x="10089223" y="2579905"/>
            <a:ext cx="533157" cy="46736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9" name="矩形 8">
            <a:extLst>
              <a:ext uri="{FF2B5EF4-FFF2-40B4-BE49-F238E27FC236}">
                <a16:creationId xmlns:a16="http://schemas.microsoft.com/office/drawing/2014/main" id="{28746913-5874-02A6-422B-9D2CF111ACC8}"/>
              </a:ext>
            </a:extLst>
          </p:cNvPr>
          <p:cNvSpPr/>
          <p:nvPr/>
        </p:nvSpPr>
        <p:spPr bwMode="white">
          <a:xfrm>
            <a:off x="5309851" y="3285715"/>
            <a:ext cx="523636" cy="476898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238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-635"/>
            <a:ext cx="12192000" cy="685927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宽屏</PresentationFormat>
  <Paragraphs>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0" baseType="lpstr">
      <vt:lpstr>Arial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HONOR</cp:lastModifiedBy>
  <cp:revision>5</cp:revision>
  <dcterms:created xsi:type="dcterms:W3CDTF">2023-08-06T03:37:12Z</dcterms:created>
  <dcterms:modified xsi:type="dcterms:W3CDTF">2023-08-10T09:54:02Z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2AF3F1CD2EAA49149F0E92C53EB101E7_12</vt:lpwstr>
  </property>
  <property fmtid="{D5CDD505-2E9C-101B-9397-08002B2CF9AE}" pid="3" name="KSOProductBuildVer">
    <vt:lpwstr>2052-12.1.0.15120</vt:lpwstr>
  </property>
</Properties>
</file>