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B640E3-D9C5-03F4-9BBB-5D616DEBA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0" y="3143250"/>
            <a:ext cx="239268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91035E-E47A-DFE5-8251-64D86803E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"/>
          <a:stretch/>
        </p:blipFill>
        <p:spPr>
          <a:xfrm>
            <a:off x="540000" y="720000"/>
            <a:ext cx="10714902" cy="3185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34DAC2-AB26-C030-C5E6-0C6652A95CF6}"/>
              </a:ext>
            </a:extLst>
          </p:cNvPr>
          <p:cNvSpPr/>
          <p:nvPr/>
        </p:nvSpPr>
        <p:spPr bwMode="white">
          <a:xfrm>
            <a:off x="1672958" y="2617846"/>
            <a:ext cx="9101752" cy="89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FCAC7F7-DFBF-90A4-9ACA-DCF321884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r="5553"/>
          <a:stretch/>
        </p:blipFill>
        <p:spPr>
          <a:xfrm>
            <a:off x="549728" y="4184285"/>
            <a:ext cx="10880272" cy="2325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17AD18-3341-3E44-93B0-4ADEAF059DFD}"/>
              </a:ext>
            </a:extLst>
          </p:cNvPr>
          <p:cNvSpPr/>
          <p:nvPr/>
        </p:nvSpPr>
        <p:spPr bwMode="white">
          <a:xfrm>
            <a:off x="2606190" y="5595334"/>
            <a:ext cx="485553" cy="333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ABD20F-4DA8-5ACA-8ED4-3A668AA7EBA7}"/>
              </a:ext>
            </a:extLst>
          </p:cNvPr>
          <p:cNvSpPr/>
          <p:nvPr/>
        </p:nvSpPr>
        <p:spPr bwMode="white">
          <a:xfrm>
            <a:off x="5605199" y="5566751"/>
            <a:ext cx="361785" cy="4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64D5C8-15A9-2536-2394-DD2C4F355DE5}"/>
              </a:ext>
            </a:extLst>
          </p:cNvPr>
          <p:cNvSpPr/>
          <p:nvPr/>
        </p:nvSpPr>
        <p:spPr bwMode="white">
          <a:xfrm>
            <a:off x="7890157" y="5500056"/>
            <a:ext cx="552198" cy="543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EBC3DE-8AF8-6D99-A5E1-BE6AD6DF0C2D}"/>
              </a:ext>
            </a:extLst>
          </p:cNvPr>
          <p:cNvSpPr/>
          <p:nvPr/>
        </p:nvSpPr>
        <p:spPr bwMode="white">
          <a:xfrm>
            <a:off x="10536901" y="5509584"/>
            <a:ext cx="599801" cy="5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0C1EBA-4B79-6B4E-651C-EFA82064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5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691370-B313-59DD-3679-0DD0DBF3F692}"/>
              </a:ext>
            </a:extLst>
          </p:cNvPr>
          <p:cNvSpPr/>
          <p:nvPr/>
        </p:nvSpPr>
        <p:spPr bwMode="white">
          <a:xfrm>
            <a:off x="3358115" y="1796771"/>
            <a:ext cx="238016" cy="2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8064CD-C788-B6A0-EB39-51513116BF14}"/>
              </a:ext>
            </a:extLst>
          </p:cNvPr>
          <p:cNvSpPr/>
          <p:nvPr/>
        </p:nvSpPr>
        <p:spPr bwMode="white">
          <a:xfrm>
            <a:off x="6309520" y="1863473"/>
            <a:ext cx="276099" cy="161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9CE705-6718-C7BC-5FFE-ACCA8E55DB49}"/>
              </a:ext>
            </a:extLst>
          </p:cNvPr>
          <p:cNvSpPr/>
          <p:nvPr/>
        </p:nvSpPr>
        <p:spPr bwMode="white">
          <a:xfrm>
            <a:off x="10270115" y="1796771"/>
            <a:ext cx="238016" cy="285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5DD852-4F4D-C9D2-00D2-D0D3055FCEAF}"/>
              </a:ext>
            </a:extLst>
          </p:cNvPr>
          <p:cNvSpPr/>
          <p:nvPr/>
        </p:nvSpPr>
        <p:spPr bwMode="white">
          <a:xfrm>
            <a:off x="3453322" y="2444739"/>
            <a:ext cx="247537" cy="25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972DDF-92C6-00EA-FB1C-7A32DEA0BEF7}"/>
              </a:ext>
            </a:extLst>
          </p:cNvPr>
          <p:cNvSpPr/>
          <p:nvPr/>
        </p:nvSpPr>
        <p:spPr bwMode="white">
          <a:xfrm>
            <a:off x="6671305" y="2435210"/>
            <a:ext cx="161852" cy="295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81C9F2-12F9-8433-6941-6ACACF89DFE3}"/>
              </a:ext>
            </a:extLst>
          </p:cNvPr>
          <p:cNvSpPr/>
          <p:nvPr/>
        </p:nvSpPr>
        <p:spPr bwMode="white">
          <a:xfrm>
            <a:off x="9594148" y="2444739"/>
            <a:ext cx="238015" cy="2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F1F68A-19D0-13E8-EAA1-0EC42361E7EA}"/>
              </a:ext>
            </a:extLst>
          </p:cNvPr>
          <p:cNvSpPr/>
          <p:nvPr/>
        </p:nvSpPr>
        <p:spPr bwMode="white">
          <a:xfrm>
            <a:off x="1910975" y="3054592"/>
            <a:ext cx="2113586" cy="333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6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EC19FA-32B1-8190-FFA7-06765010F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99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E8B604-D180-1502-BF48-8938BD79A61F}"/>
              </a:ext>
            </a:extLst>
          </p:cNvPr>
          <p:cNvSpPr/>
          <p:nvPr/>
        </p:nvSpPr>
        <p:spPr bwMode="white">
          <a:xfrm>
            <a:off x="1463504" y="4152006"/>
            <a:ext cx="399867" cy="3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8D569C-B001-C9E8-C271-CC22C07561D6}"/>
              </a:ext>
            </a:extLst>
          </p:cNvPr>
          <p:cNvSpPr/>
          <p:nvPr/>
        </p:nvSpPr>
        <p:spPr bwMode="white">
          <a:xfrm>
            <a:off x="4310181" y="4152006"/>
            <a:ext cx="399867" cy="3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7FC5C2-862E-F251-72E3-B4126C70C0D2}"/>
              </a:ext>
            </a:extLst>
          </p:cNvPr>
          <p:cNvSpPr/>
          <p:nvPr/>
        </p:nvSpPr>
        <p:spPr bwMode="white">
          <a:xfrm>
            <a:off x="7223504" y="4152006"/>
            <a:ext cx="399867" cy="3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15EFD3-30B7-DDAB-6FAA-CA188ACF2C8E}"/>
              </a:ext>
            </a:extLst>
          </p:cNvPr>
          <p:cNvSpPr/>
          <p:nvPr/>
        </p:nvSpPr>
        <p:spPr bwMode="white">
          <a:xfrm>
            <a:off x="10184429" y="4152006"/>
            <a:ext cx="409388" cy="3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59AA2B-C6E2-BECF-6F58-9ECA72978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4D2530-6D4A-4072-5C35-3C79FD596E85}"/>
              </a:ext>
            </a:extLst>
          </p:cNvPr>
          <p:cNvSpPr/>
          <p:nvPr/>
        </p:nvSpPr>
        <p:spPr bwMode="white">
          <a:xfrm>
            <a:off x="10850876" y="2675106"/>
            <a:ext cx="675965" cy="753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2023-08-10T09:53:42Z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