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38C7D8B-13E2-5459-9283-BFEA77C2D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04" y="2348014"/>
            <a:ext cx="4335780" cy="8001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B7E27EF-41F1-28A4-E8E7-ECA6F5F84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80" y="3587187"/>
            <a:ext cx="2529840" cy="5867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67372D9-FC0F-23C6-9A71-796B81DFE9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40" y="505992"/>
            <a:ext cx="11520000" cy="3561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820C32D-C86A-062A-95DF-21C5F62C2E15}"/>
              </a:ext>
            </a:extLst>
          </p:cNvPr>
          <p:cNvSpPr/>
          <p:nvPr/>
        </p:nvSpPr>
        <p:spPr bwMode="white">
          <a:xfrm>
            <a:off x="2146300" y="2734013"/>
            <a:ext cx="7902148" cy="904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19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30338F-03F6-ED2E-4F97-F73F3BA133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44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7F53378-4BB1-12BD-AF10-9144E8B895FA}"/>
              </a:ext>
            </a:extLst>
          </p:cNvPr>
          <p:cNvSpPr/>
          <p:nvPr/>
        </p:nvSpPr>
        <p:spPr bwMode="white">
          <a:xfrm>
            <a:off x="2253719" y="1836489"/>
            <a:ext cx="495074" cy="438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96EEB6B-73B6-45C5-F403-15D77E41CB35}"/>
              </a:ext>
            </a:extLst>
          </p:cNvPr>
          <p:cNvSpPr/>
          <p:nvPr/>
        </p:nvSpPr>
        <p:spPr bwMode="white">
          <a:xfrm>
            <a:off x="6642743" y="1884202"/>
            <a:ext cx="495074" cy="438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14876A0-2B61-3474-80D4-34B6BAFEBC66}"/>
              </a:ext>
            </a:extLst>
          </p:cNvPr>
          <p:cNvSpPr/>
          <p:nvPr/>
        </p:nvSpPr>
        <p:spPr bwMode="white">
          <a:xfrm>
            <a:off x="8813454" y="2609442"/>
            <a:ext cx="504595" cy="438961"/>
          </a:xfrm>
          <a:prstGeom prst="rect">
            <a:avLst/>
          </a:prstGeom>
          <a:solidFill>
            <a:srgbClr val="C3EBFB"/>
          </a:solidFill>
          <a:ln w="12700" cap="flat" cmpd="sng" algn="ctr">
            <a:solidFill>
              <a:srgbClr val="C3EBFB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65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82C12E-BE48-7671-D55D-ED01FC11FD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82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049DCC2-7E6B-642E-1CD5-A0454ED8B63A}"/>
              </a:ext>
            </a:extLst>
          </p:cNvPr>
          <p:cNvSpPr/>
          <p:nvPr/>
        </p:nvSpPr>
        <p:spPr bwMode="white">
          <a:xfrm>
            <a:off x="3615173" y="3075763"/>
            <a:ext cx="409388" cy="343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377AF6E-ED19-1A80-1E83-5B839E109C16}"/>
              </a:ext>
            </a:extLst>
          </p:cNvPr>
          <p:cNvSpPr/>
          <p:nvPr/>
        </p:nvSpPr>
        <p:spPr bwMode="white">
          <a:xfrm>
            <a:off x="9441818" y="3075763"/>
            <a:ext cx="399867" cy="343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7E4ABC7-509F-C54A-EDF0-FC75C875C128}"/>
              </a:ext>
            </a:extLst>
          </p:cNvPr>
          <p:cNvSpPr/>
          <p:nvPr/>
        </p:nvSpPr>
        <p:spPr bwMode="white">
          <a:xfrm>
            <a:off x="4805256" y="4182113"/>
            <a:ext cx="409388" cy="352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67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F2BB24-EAA6-8E4A-3A9F-E8C6E5D9A4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70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8517D22-B534-98F5-107E-41760DF45B67}"/>
              </a:ext>
            </a:extLst>
          </p:cNvPr>
          <p:cNvSpPr/>
          <p:nvPr/>
        </p:nvSpPr>
        <p:spPr bwMode="white">
          <a:xfrm>
            <a:off x="1092198" y="2738420"/>
            <a:ext cx="514115" cy="45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717BCD2-4C3A-0969-3974-4822C10C7A56}"/>
              </a:ext>
            </a:extLst>
          </p:cNvPr>
          <p:cNvSpPr/>
          <p:nvPr/>
        </p:nvSpPr>
        <p:spPr bwMode="white">
          <a:xfrm>
            <a:off x="2539338" y="2738420"/>
            <a:ext cx="514115" cy="45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12EEF70-F9EE-7B5B-613D-ED9AD50DB3A8}"/>
              </a:ext>
            </a:extLst>
          </p:cNvPr>
          <p:cNvSpPr/>
          <p:nvPr/>
        </p:nvSpPr>
        <p:spPr bwMode="white">
          <a:xfrm>
            <a:off x="3996000" y="2738420"/>
            <a:ext cx="514115" cy="45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95E6D03-1247-6E36-3FE2-FFC361EB4062}"/>
              </a:ext>
            </a:extLst>
          </p:cNvPr>
          <p:cNvSpPr/>
          <p:nvPr/>
        </p:nvSpPr>
        <p:spPr bwMode="white">
          <a:xfrm>
            <a:off x="1092198" y="3404879"/>
            <a:ext cx="514115" cy="45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9D18FAC-DF8E-67FD-6BF2-02EF353658C0}"/>
              </a:ext>
            </a:extLst>
          </p:cNvPr>
          <p:cNvSpPr/>
          <p:nvPr/>
        </p:nvSpPr>
        <p:spPr bwMode="white">
          <a:xfrm>
            <a:off x="2539338" y="3404879"/>
            <a:ext cx="514115" cy="45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AE5E635-DAFA-362D-9E01-6A425E1E07B3}"/>
              </a:ext>
            </a:extLst>
          </p:cNvPr>
          <p:cNvSpPr/>
          <p:nvPr/>
        </p:nvSpPr>
        <p:spPr bwMode="white">
          <a:xfrm>
            <a:off x="3996000" y="3404879"/>
            <a:ext cx="514115" cy="45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19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6</cp:revision>
  <dcterms:created xsi:type="dcterms:W3CDTF">2023-08-06T03:37:12Z</dcterms:created>
  <dcterms:modified xsi:type="dcterms:W3CDTF">2023-08-10T09:51:33Z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