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6" r:id="rId5"/>
    <p:sldId id="275" r:id="rId6"/>
    <p:sldId id="274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3" r:id="rId16"/>
    <p:sldId id="262" r:id="rId17"/>
    <p:sldId id="261" r:id="rId18"/>
    <p:sldId id="260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5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97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95074" y="2111100"/>
            <a:ext cx="3179900" cy="5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15834" y="5607907"/>
            <a:ext cx="3865388" cy="285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29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39471" y="1282586"/>
            <a:ext cx="228495" cy="21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15173" y="1282586"/>
            <a:ext cx="218975" cy="21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90545" y="1282586"/>
            <a:ext cx="266578" cy="21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71636" y="2226587"/>
            <a:ext cx="228495" cy="228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96925" y="5049055"/>
            <a:ext cx="5036429" cy="286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97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05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70515"/>
            <a:ext cx="11520000" cy="2391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5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35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99603" y="834599"/>
            <a:ext cx="238015" cy="210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28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05322" y="1291925"/>
            <a:ext cx="4103404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05917" y="1778062"/>
            <a:ext cx="1228165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96000" y="2759868"/>
            <a:ext cx="1209123" cy="276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09652" y="2750335"/>
            <a:ext cx="1799404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96000" y="3722609"/>
            <a:ext cx="2123107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42677" y="3722609"/>
            <a:ext cx="1551867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34876" y="4208746"/>
            <a:ext cx="2694347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91140" y="4704415"/>
            <a:ext cx="628363" cy="276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214314" y="5181019"/>
            <a:ext cx="2484892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74842" y="5181019"/>
            <a:ext cx="1209123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11305" y="5676688"/>
            <a:ext cx="6778710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35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6" r="33469"/>
          <a:stretch>
            <a:fillRect/>
          </a:stretch>
        </p:blipFill>
        <p:spPr>
          <a:xfrm>
            <a:off x="4230053" y="2774950"/>
            <a:ext cx="3731895" cy="1308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69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57983" y="1301839"/>
            <a:ext cx="637884" cy="26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89355" y="1292300"/>
            <a:ext cx="628363" cy="28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77553" y="1769218"/>
            <a:ext cx="628363" cy="28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67966" y="2246135"/>
            <a:ext cx="628363" cy="28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94942" y="2255674"/>
            <a:ext cx="647404" cy="27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63305" y="2732591"/>
            <a:ext cx="618842" cy="27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42545" y="2723053"/>
            <a:ext cx="637884" cy="28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17719" y="2723053"/>
            <a:ext cx="637884" cy="28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05652" y="4182420"/>
            <a:ext cx="247537" cy="209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500264" y="4182420"/>
            <a:ext cx="257057" cy="209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413917" y="4172882"/>
            <a:ext cx="323702" cy="247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254049" y="5117178"/>
            <a:ext cx="323702" cy="26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02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85685" y="1311458"/>
            <a:ext cx="228495" cy="228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51669" y="2742407"/>
            <a:ext cx="218975" cy="219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69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38016" y="824974"/>
            <a:ext cx="257057" cy="20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61917" y="3201217"/>
            <a:ext cx="228495" cy="219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30" y="4489360"/>
            <a:ext cx="11520000" cy="880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20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91074" y="853704"/>
            <a:ext cx="228495" cy="219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71410"/>
            <a:ext cx="113039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76973" y="1506474"/>
            <a:ext cx="1915131" cy="280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84868" y="2385435"/>
            <a:ext cx="6100393" cy="289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75526" y="2834267"/>
            <a:ext cx="3942367" cy="280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76973" y="4601539"/>
            <a:ext cx="4661709" cy="280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86315" y="5489851"/>
            <a:ext cx="10173551" cy="280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96710" y="5929332"/>
            <a:ext cx="3204341" cy="280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57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28297" y="1216031"/>
            <a:ext cx="1837487" cy="28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669652" y="1225570"/>
            <a:ext cx="428429" cy="267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30214" y="1664367"/>
            <a:ext cx="1504264" cy="28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06115" y="2112703"/>
            <a:ext cx="2104066" cy="28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09983" y="2570579"/>
            <a:ext cx="2056462" cy="28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86677" y="3028454"/>
            <a:ext cx="1504264" cy="27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738280" y="3018915"/>
            <a:ext cx="1504264" cy="28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358446" y="3476790"/>
            <a:ext cx="923504" cy="27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738280" y="3467251"/>
            <a:ext cx="1209123" cy="28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45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47074" y="2120697"/>
            <a:ext cx="2104066" cy="27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206115" y="2568540"/>
            <a:ext cx="2399206" cy="285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23834" y="3025910"/>
            <a:ext cx="1532826" cy="27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15834" y="4826808"/>
            <a:ext cx="10348958" cy="285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30214" y="5284178"/>
            <a:ext cx="1323371" cy="27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2023-08-11T08:46:34Z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