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8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63570" y="2968704"/>
            <a:ext cx="10834512" cy="285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8429" y="3511823"/>
            <a:ext cx="5036429" cy="285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93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49400" y="1805940"/>
            <a:ext cx="6607175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30020" y="2011045"/>
            <a:ext cx="461645" cy="448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91665" y="3683000"/>
            <a:ext cx="410845" cy="53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12180" y="3683635"/>
            <a:ext cx="642620" cy="533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853430" y="1299210"/>
            <a:ext cx="461645" cy="50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6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96925" y="1424995"/>
            <a:ext cx="10368000" cy="285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11305" y="1977559"/>
            <a:ext cx="1056793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44066" y="2549176"/>
            <a:ext cx="409388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31470"/>
            <a:ext cx="11258550" cy="5262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5697220"/>
            <a:ext cx="11258550" cy="98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15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35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23305" y="824818"/>
            <a:ext cx="923504" cy="285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84165" y="1996879"/>
            <a:ext cx="257057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46082" y="2540029"/>
            <a:ext cx="295140" cy="266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84165" y="3130824"/>
            <a:ext cx="257057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84165" y="4846035"/>
            <a:ext cx="257057" cy="20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76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96925" y="1978752"/>
            <a:ext cx="2094545" cy="2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58049" y="1978752"/>
            <a:ext cx="2979966" cy="2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95074" y="1978752"/>
            <a:ext cx="4151008" cy="2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52793" y="2550912"/>
            <a:ext cx="933024" cy="2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13454" y="2550912"/>
            <a:ext cx="2760991" cy="2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1305" y="3123073"/>
            <a:ext cx="1504264" cy="276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96925" y="4257857"/>
            <a:ext cx="8425785" cy="2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17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 r="31457"/>
          <a:stretch>
            <a:fillRect/>
          </a:stretch>
        </p:blipFill>
        <p:spPr>
          <a:xfrm>
            <a:off x="3951923" y="2821305"/>
            <a:ext cx="4288155" cy="1215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1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05454" y="1311096"/>
            <a:ext cx="628363" cy="286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09123" y="1320630"/>
            <a:ext cx="637884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98611" y="1320630"/>
            <a:ext cx="628363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24297" y="1844989"/>
            <a:ext cx="628363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99272" y="1835455"/>
            <a:ext cx="637884" cy="286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987140" y="2359815"/>
            <a:ext cx="333223" cy="286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84958" y="2369349"/>
            <a:ext cx="628363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90611" y="3932894"/>
            <a:ext cx="323702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890611" y="4457253"/>
            <a:ext cx="323702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66314" y="4981613"/>
            <a:ext cx="323702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93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90545" y="1348428"/>
            <a:ext cx="228495" cy="228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22710" y="2909978"/>
            <a:ext cx="238016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23636" y="3947838"/>
            <a:ext cx="238016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40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81157" y="1369557"/>
            <a:ext cx="218975" cy="210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17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412595" y="1891080"/>
            <a:ext cx="228495" cy="228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422115" y="2433775"/>
            <a:ext cx="218975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12595" y="2976471"/>
            <a:ext cx="238016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07867" y="4052342"/>
            <a:ext cx="437950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431636" y="5128212"/>
            <a:ext cx="199933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41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15834" y="1900685"/>
            <a:ext cx="1951735" cy="28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25355" y="2976633"/>
            <a:ext cx="7388033" cy="28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15834" y="4062102"/>
            <a:ext cx="923504" cy="276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18115" y="4062102"/>
            <a:ext cx="2846677" cy="276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20694" y="4595315"/>
            <a:ext cx="2694347" cy="28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91537" y="5671263"/>
            <a:ext cx="5921851" cy="28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2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374512" y="1416823"/>
            <a:ext cx="295140" cy="27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412595" y="1980009"/>
            <a:ext cx="257057" cy="200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412595" y="2514559"/>
            <a:ext cx="257057" cy="200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74512" y="3030017"/>
            <a:ext cx="295140" cy="27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412595" y="3593203"/>
            <a:ext cx="257057" cy="200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2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71900" y="1349849"/>
            <a:ext cx="304661" cy="7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62380" y="1416651"/>
            <a:ext cx="333223" cy="200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90611" y="1340306"/>
            <a:ext cx="333223" cy="26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61652" y="1340306"/>
            <a:ext cx="342743" cy="27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20495" y="1884266"/>
            <a:ext cx="628363" cy="26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43801" y="1874723"/>
            <a:ext cx="637884" cy="27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13322" y="1874723"/>
            <a:ext cx="2884760" cy="27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20694" y="2418684"/>
            <a:ext cx="637884" cy="27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48264" y="2953102"/>
            <a:ext cx="342743" cy="28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94743" y="2953102"/>
            <a:ext cx="647404" cy="28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888958" y="2953102"/>
            <a:ext cx="647404" cy="28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634876" y="3497062"/>
            <a:ext cx="618842" cy="27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101057" y="3497062"/>
            <a:ext cx="609322" cy="27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625355" y="4031480"/>
            <a:ext cx="628363" cy="27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2023-08-11T08:50:25Z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