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1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18644" y="853529"/>
            <a:ext cx="1808925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20694" y="1359033"/>
            <a:ext cx="904462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0165" y="1349495"/>
            <a:ext cx="1466181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1272" y="1349495"/>
            <a:ext cx="1504264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96925" y="1864536"/>
            <a:ext cx="1504264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52462" y="2360502"/>
            <a:ext cx="1209123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21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95603" y="3943568"/>
            <a:ext cx="266578" cy="21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5834" y="5431368"/>
            <a:ext cx="7407074" cy="28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1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24892" y="805840"/>
            <a:ext cx="1237685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05190" y="805840"/>
            <a:ext cx="1542347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31900" y="805840"/>
            <a:ext cx="942545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1785" y="1311343"/>
            <a:ext cx="1656595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87404" y="2312813"/>
            <a:ext cx="8635239" cy="29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5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6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13465"/>
            <a:ext cx="11520000" cy="1479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131570" y="4145280"/>
            <a:ext cx="10501630" cy="17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473075" y="4701540"/>
            <a:ext cx="8463915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37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0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62181" y="815273"/>
            <a:ext cx="2399206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20099" y="1320224"/>
            <a:ext cx="323702" cy="276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9553" y="1844229"/>
            <a:ext cx="218975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06446" y="3825922"/>
            <a:ext cx="10358479" cy="28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785" y="4330873"/>
            <a:ext cx="771173" cy="276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2305685"/>
            <a:ext cx="10377520" cy="28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1785" y="2811958"/>
            <a:ext cx="771173" cy="27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r="30956"/>
          <a:stretch>
            <a:fillRect/>
          </a:stretch>
        </p:blipFill>
        <p:spPr>
          <a:xfrm>
            <a:off x="3934778" y="2783840"/>
            <a:ext cx="4322445" cy="1290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90148" y="1282193"/>
            <a:ext cx="656925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98942" y="1272664"/>
            <a:ext cx="647404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54049" y="1787214"/>
            <a:ext cx="628363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14247" y="1777685"/>
            <a:ext cx="628363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1454" y="2273178"/>
            <a:ext cx="1209123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98611" y="2273178"/>
            <a:ext cx="628363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48727" y="2787728"/>
            <a:ext cx="609322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09785" y="2778199"/>
            <a:ext cx="628363" cy="276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76520" y="3779520"/>
            <a:ext cx="53340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13775" y="3689985"/>
            <a:ext cx="52387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186045" y="4178300"/>
            <a:ext cx="676275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13520" y="4274206"/>
            <a:ext cx="685487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595495" y="4728210"/>
            <a:ext cx="590550" cy="27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13775" y="4705985"/>
            <a:ext cx="609600" cy="30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186045" y="5175885"/>
            <a:ext cx="770890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498942" y="5274719"/>
            <a:ext cx="780694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animBg="1"/>
      <p:bldP spid="17" grpId="0" bldLvl="0" animBg="1"/>
      <p:bldP spid="18" grpId="0" bldLvl="0" animBg="1"/>
      <p:bldP spid="20" grpId="0" bldLvl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66644" y="1292196"/>
            <a:ext cx="266578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75768" y="2779907"/>
            <a:ext cx="218975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330" y="1281962"/>
            <a:ext cx="238016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37619" y="2777354"/>
            <a:ext cx="228496" cy="228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82840"/>
            <a:ext cx="11520000" cy="352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66578" y="687575"/>
            <a:ext cx="218975" cy="218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05820"/>
            <a:ext cx="11520000" cy="251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205454" y="4229892"/>
            <a:ext cx="218975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5289" y="1340331"/>
            <a:ext cx="333223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01190" y="1340331"/>
            <a:ext cx="342743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7173" y="1359418"/>
            <a:ext cx="333223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52595" y="1340331"/>
            <a:ext cx="333223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89818" y="1340331"/>
            <a:ext cx="342743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75239" y="1340331"/>
            <a:ext cx="333223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34809" y="1865226"/>
            <a:ext cx="314181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10710" y="1846139"/>
            <a:ext cx="333223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67173" y="1846139"/>
            <a:ext cx="323702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43074" y="1846139"/>
            <a:ext cx="342743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89818" y="1855683"/>
            <a:ext cx="333223" cy="26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89421" y="1855683"/>
            <a:ext cx="295140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47471" y="2351948"/>
            <a:ext cx="1209123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651603" y="2351948"/>
            <a:ext cx="1228164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23371" y="2857756"/>
            <a:ext cx="2989487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84297" y="2857756"/>
            <a:ext cx="1513785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301652" y="3363565"/>
            <a:ext cx="9187438" cy="28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5834" y="1797387"/>
            <a:ext cx="3865388" cy="28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5834" y="2808033"/>
            <a:ext cx="5045950" cy="28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15834" y="3818679"/>
            <a:ext cx="4303338" cy="28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25355" y="5334649"/>
            <a:ext cx="5179239" cy="28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8446" y="1789421"/>
            <a:ext cx="1504264" cy="26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8132" y="2792004"/>
            <a:ext cx="1247206" cy="286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90280" y="2792004"/>
            <a:ext cx="1256727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1471" y="2792004"/>
            <a:ext cx="1256727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24628" y="3298070"/>
            <a:ext cx="3865388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