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4" r:id="rId5"/>
    <p:sldId id="273" r:id="rId6"/>
    <p:sldId id="272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0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3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822644" y="1959127"/>
            <a:ext cx="1180561" cy="28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52264" y="2121167"/>
            <a:ext cx="1199602" cy="28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32165" y="2302270"/>
            <a:ext cx="1171041" cy="28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65520" y="3055279"/>
            <a:ext cx="1085355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57983" y="3331700"/>
            <a:ext cx="618842" cy="29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62314" y="3322168"/>
            <a:ext cx="1275768" cy="305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52264" y="3331700"/>
            <a:ext cx="1190082" cy="28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56000" y="3350763"/>
            <a:ext cx="666446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56000" y="3646248"/>
            <a:ext cx="1094876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90743" y="4256280"/>
            <a:ext cx="1237685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52000" y="4256280"/>
            <a:ext cx="1247206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13256" y="4246748"/>
            <a:ext cx="1247206" cy="28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68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99603" y="825110"/>
            <a:ext cx="1209123" cy="28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39471" y="1828442"/>
            <a:ext cx="228495" cy="21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57454" y="1828442"/>
            <a:ext cx="266578" cy="21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23041" y="1828442"/>
            <a:ext cx="218975" cy="21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42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30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72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77487" y="2777544"/>
            <a:ext cx="628363" cy="285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24033" y="2787070"/>
            <a:ext cx="618842" cy="2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51537" y="2777544"/>
            <a:ext cx="628363" cy="285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96925" y="3749162"/>
            <a:ext cx="10377520" cy="295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1305" y="4234971"/>
            <a:ext cx="5912330" cy="285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33223" y="4720780"/>
            <a:ext cx="4941222" cy="295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1785" y="5206589"/>
            <a:ext cx="4446148" cy="285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663107" y="5701924"/>
            <a:ext cx="342743" cy="2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700859" y="5701924"/>
            <a:ext cx="333223" cy="26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3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86214" y="1434881"/>
            <a:ext cx="2027900" cy="28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53785" y="2340397"/>
            <a:ext cx="2037421" cy="29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37619" y="2340397"/>
            <a:ext cx="1466181" cy="28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52000" y="3198255"/>
            <a:ext cx="2037421" cy="28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10049" y="4113303"/>
            <a:ext cx="2027900" cy="28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37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4" r="31253"/>
          <a:stretch>
            <a:fillRect/>
          </a:stretch>
        </p:blipFill>
        <p:spPr>
          <a:xfrm>
            <a:off x="3946208" y="2856548"/>
            <a:ext cx="4299585" cy="1144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49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69610" y="1208405"/>
            <a:ext cx="747395" cy="521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01495" y="1762760"/>
            <a:ext cx="775970" cy="54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78555" y="2310765"/>
            <a:ext cx="650875" cy="562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22840" y="2369185"/>
            <a:ext cx="641350" cy="513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71210" y="3429000"/>
            <a:ext cx="646430" cy="501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22280" y="3397885"/>
            <a:ext cx="613410" cy="532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43404" y="5007451"/>
            <a:ext cx="1228165" cy="28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70446" y="5007451"/>
            <a:ext cx="628363" cy="28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77421" y="5493362"/>
            <a:ext cx="637884" cy="28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75107" y="5502890"/>
            <a:ext cx="637884" cy="266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462842" y="5979273"/>
            <a:ext cx="628363" cy="28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3039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14078" y="1309090"/>
            <a:ext cx="205526" cy="215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76051" y="2739740"/>
            <a:ext cx="233552" cy="215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74604" y="4170389"/>
            <a:ext cx="233552" cy="20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409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04528" y="786650"/>
            <a:ext cx="218975" cy="20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78290"/>
            <a:ext cx="11520000" cy="395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9498942" y="3814436"/>
            <a:ext cx="238016" cy="219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70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96793" y="2254528"/>
            <a:ext cx="10501289" cy="285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30214" y="2740620"/>
            <a:ext cx="3103735" cy="285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96595" y="3722337"/>
            <a:ext cx="628363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19966" y="3722337"/>
            <a:ext cx="3275108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87074" y="4208430"/>
            <a:ext cx="637884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19966" y="4208430"/>
            <a:ext cx="3275108" cy="285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15834" y="5180615"/>
            <a:ext cx="8111603" cy="295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19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60475" y="3730625"/>
            <a:ext cx="301625" cy="263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330325" y="1292225"/>
            <a:ext cx="301625" cy="263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1260475" y="2244725"/>
            <a:ext cx="301625" cy="263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260475" y="1787525"/>
            <a:ext cx="301625" cy="263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260475" y="2759075"/>
            <a:ext cx="301625" cy="263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9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355" y="1292380"/>
            <a:ext cx="2094545" cy="28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96264" y="1788443"/>
            <a:ext cx="1190082" cy="2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36760" y="1788443"/>
            <a:ext cx="1237685" cy="2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29487" y="2761491"/>
            <a:ext cx="1218644" cy="28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18842" y="2761491"/>
            <a:ext cx="1218644" cy="28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15636" y="3744078"/>
            <a:ext cx="2094545" cy="2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76561" y="4230601"/>
            <a:ext cx="942545" cy="2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33157" y="4230601"/>
            <a:ext cx="1228165" cy="2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59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1898650" y="1577975"/>
            <a:ext cx="4503420" cy="120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jMzMTA0ZWJiNWNlYjFhNGQ0NTQ1ZjQ5YTI4YjI5OT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2023-08-11T08:57:52Z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