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8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52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2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7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9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69740" y="2283460"/>
            <a:ext cx="3638550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88298" y="3717925"/>
            <a:ext cx="6415405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20700"/>
            <a:ext cx="10963910" cy="595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41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331470"/>
            <a:ext cx="10064750" cy="639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428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9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21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