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1621155"/>
            <a:ext cx="36385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34820" y="3136900"/>
            <a:ext cx="8886825" cy="210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6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80429" y="1787344"/>
            <a:ext cx="2532495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17652" y="1787344"/>
            <a:ext cx="11234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0694" y="2225718"/>
            <a:ext cx="455087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0694" y="2635502"/>
            <a:ext cx="4550877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90214" y="3054816"/>
            <a:ext cx="4541355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80694" y="3464600"/>
            <a:ext cx="3874909" cy="27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05388" y="1386627"/>
            <a:ext cx="111391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0214" y="1386627"/>
            <a:ext cx="856859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2297" y="1386627"/>
            <a:ext cx="2170710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34130" y="2272030"/>
            <a:ext cx="2009140" cy="6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99801" y="2415139"/>
            <a:ext cx="1113918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2776" y="2415139"/>
            <a:ext cx="1904132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58842" y="3510313"/>
            <a:ext cx="6369322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49322" y="4776906"/>
            <a:ext cx="10758347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3223" y="5205453"/>
            <a:ext cx="2380165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