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6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5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69740" y="2283460"/>
            <a:ext cx="3638550" cy="9429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678873" y="3717925"/>
            <a:ext cx="4834255" cy="881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10450"/>
            <a:ext cx="1149942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066898" y="3285895"/>
            <a:ext cx="408658" cy="2091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509373" y="5015796"/>
            <a:ext cx="8838403" cy="266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654009" y="5453024"/>
            <a:ext cx="2261871" cy="266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233767" y="5890251"/>
            <a:ext cx="323124" cy="2566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26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669200"/>
            <a:ext cx="11520000" cy="56590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022247" y="2955672"/>
            <a:ext cx="247537" cy="1810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984165" y="3374859"/>
            <a:ext cx="285619" cy="247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984165" y="3813099"/>
            <a:ext cx="285619" cy="247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984165" y="4241813"/>
            <a:ext cx="285619" cy="2572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698545" y="4670527"/>
            <a:ext cx="875900" cy="266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92264" y="5108767"/>
            <a:ext cx="2237355" cy="266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737619" y="5547008"/>
            <a:ext cx="1152000" cy="266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263239" y="5994775"/>
            <a:ext cx="1132958" cy="2572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2023-08-06T03:37:00Z</dcterms:created>
  <dcterms:modified xsi:type="dcterms:W3CDTF">2023-08-11T15:23:59Z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