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2283460"/>
            <a:ext cx="3638550" cy="942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02865" y="3799205"/>
            <a:ext cx="698690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5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02010" y="575310"/>
            <a:ext cx="1057910" cy="49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05256" y="863473"/>
            <a:ext cx="218975" cy="210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9585"/>
            <a:ext cx="11520000" cy="4026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815438" y="3185714"/>
            <a:ext cx="323702" cy="25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3910314" y="3195257"/>
            <a:ext cx="314181" cy="24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5843008" y="3185714"/>
            <a:ext cx="314181" cy="25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6937884" y="3185714"/>
            <a:ext cx="323702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8604000" y="3195257"/>
            <a:ext cx="295140" cy="24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9422776" y="3195257"/>
            <a:ext cx="304661" cy="24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>
            <a:off x="2539338" y="3758252"/>
            <a:ext cx="314181" cy="24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3643735" y="3748710"/>
            <a:ext cx="314181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5833487" y="3748710"/>
            <a:ext cx="314181" cy="25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6947404" y="3748710"/>
            <a:ext cx="314181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4"/>
            </p:custDataLst>
          </p:nvPr>
        </p:nvSpPr>
        <p:spPr bwMode="white">
          <a:xfrm>
            <a:off x="8594479" y="3748710"/>
            <a:ext cx="314181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5"/>
            </p:custDataLst>
          </p:nvPr>
        </p:nvSpPr>
        <p:spPr bwMode="white">
          <a:xfrm>
            <a:off x="9689355" y="3748710"/>
            <a:ext cx="323702" cy="25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6"/>
            </p:custDataLst>
          </p:nvPr>
        </p:nvSpPr>
        <p:spPr bwMode="white">
          <a:xfrm>
            <a:off x="3091537" y="4321247"/>
            <a:ext cx="314181" cy="24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7"/>
            </p:custDataLst>
          </p:nvPr>
        </p:nvSpPr>
        <p:spPr bwMode="white">
          <a:xfrm>
            <a:off x="3919834" y="4321247"/>
            <a:ext cx="314181" cy="25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8"/>
            </p:custDataLst>
          </p:nvPr>
        </p:nvSpPr>
        <p:spPr bwMode="white">
          <a:xfrm>
            <a:off x="6119107" y="4330789"/>
            <a:ext cx="314181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9"/>
            </p:custDataLst>
          </p:nvPr>
        </p:nvSpPr>
        <p:spPr bwMode="white">
          <a:xfrm>
            <a:off x="6947404" y="4311705"/>
            <a:ext cx="314181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20"/>
            </p:custDataLst>
          </p:nvPr>
        </p:nvSpPr>
        <p:spPr bwMode="white">
          <a:xfrm>
            <a:off x="8584958" y="4311705"/>
            <a:ext cx="323702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21"/>
            </p:custDataLst>
          </p:nvPr>
        </p:nvSpPr>
        <p:spPr bwMode="white">
          <a:xfrm>
            <a:off x="9413256" y="4311705"/>
            <a:ext cx="323702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22"/>
            </p:custDataLst>
          </p:nvPr>
        </p:nvSpPr>
        <p:spPr bwMode="white">
          <a:xfrm>
            <a:off x="8185090" y="4874700"/>
            <a:ext cx="1180562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23"/>
            </p:custDataLst>
          </p:nvPr>
        </p:nvSpPr>
        <p:spPr bwMode="white">
          <a:xfrm>
            <a:off x="1168363" y="5437696"/>
            <a:ext cx="1142479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24"/>
            </p:custDataLst>
          </p:nvPr>
        </p:nvSpPr>
        <p:spPr bwMode="white">
          <a:xfrm>
            <a:off x="5652595" y="5437696"/>
            <a:ext cx="1152000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25"/>
            </p:custDataLst>
          </p:nvPr>
        </p:nvSpPr>
        <p:spPr bwMode="white">
          <a:xfrm>
            <a:off x="10470049" y="5437696"/>
            <a:ext cx="1171041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5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47338" y="824878"/>
            <a:ext cx="218975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48066" y="1995814"/>
            <a:ext cx="2522976" cy="27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70644" y="2005335"/>
            <a:ext cx="2522975" cy="266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32958" y="3138334"/>
            <a:ext cx="1142479" cy="25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51140" y="3128813"/>
            <a:ext cx="1142479" cy="266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9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05983" y="2017166"/>
            <a:ext cx="323702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86479" y="2017166"/>
            <a:ext cx="866380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32958" y="2017166"/>
            <a:ext cx="1132958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90876" y="3142648"/>
            <a:ext cx="1694677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75173" y="3142648"/>
            <a:ext cx="1161520" cy="26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44396" y="3714927"/>
            <a:ext cx="590280" cy="25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NTllYThlNGVmZDdlZTAxYTFhOTExZDA1ZjU4Y2I4ZT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