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1647190"/>
            <a:ext cx="3638550" cy="942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1995"/>
          <a:stretch>
            <a:fillRect/>
          </a:stretch>
        </p:blipFill>
        <p:spPr>
          <a:xfrm>
            <a:off x="4213860" y="3162935"/>
            <a:ext cx="3929380" cy="962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52462" y="1883814"/>
            <a:ext cx="4341421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10380" y="2408485"/>
            <a:ext cx="1428099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57520" y="3486444"/>
            <a:ext cx="209454" cy="200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32760" y="3486444"/>
            <a:ext cx="218975" cy="20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08000" y="3486444"/>
            <a:ext cx="257057" cy="200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09917" y="4507167"/>
            <a:ext cx="1675636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84429" y="4516707"/>
            <a:ext cx="599801" cy="25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2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95933" y="4562051"/>
            <a:ext cx="2237355" cy="26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3000"/>
            <a:ext cx="11520000" cy="3779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71900" y="1938748"/>
            <a:ext cx="599801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28231" y="2043736"/>
            <a:ext cx="2770512" cy="27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37752" y="2387331"/>
            <a:ext cx="1694677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19702" y="2492318"/>
            <a:ext cx="1694677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48661" y="2988623"/>
            <a:ext cx="4036760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48661" y="3456294"/>
            <a:ext cx="4008198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2347" y="3456294"/>
            <a:ext cx="2932363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48661" y="3923966"/>
            <a:ext cx="2941884" cy="26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69345"/>
            <a:ext cx="11520000" cy="208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5138479" y="4474098"/>
            <a:ext cx="1142479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937884" y="4474098"/>
            <a:ext cx="1142479" cy="25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4319702" y="4997867"/>
            <a:ext cx="2799074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5005190" y="5521636"/>
            <a:ext cx="599801" cy="247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6261917" y="5521636"/>
            <a:ext cx="580760" cy="257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1158842" y="6035882"/>
            <a:ext cx="6778710" cy="26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25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8363" y="1406254"/>
            <a:ext cx="1076786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264" y="1920944"/>
            <a:ext cx="10501289" cy="276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