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9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69740" y="1647190"/>
            <a:ext cx="3638550" cy="9429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13860" y="3162935"/>
            <a:ext cx="3929380" cy="2005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513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624033" y="843914"/>
            <a:ext cx="218975" cy="209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281950" y="3112496"/>
            <a:ext cx="590280" cy="247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108264" y="3102964"/>
            <a:ext cx="1152000" cy="266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119768" y="3665343"/>
            <a:ext cx="590280" cy="247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567570" y="4199127"/>
            <a:ext cx="609322" cy="257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168363" y="4742443"/>
            <a:ext cx="590280" cy="266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632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253719" y="1444101"/>
            <a:ext cx="323702" cy="266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082016" y="1444101"/>
            <a:ext cx="323702" cy="266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843008" y="1444101"/>
            <a:ext cx="304661" cy="257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937884" y="1444101"/>
            <a:ext cx="323702" cy="266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413256" y="1444101"/>
            <a:ext cx="314180" cy="257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241553" y="1444101"/>
            <a:ext cx="314181" cy="257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815438" y="2006233"/>
            <a:ext cx="314181" cy="247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643735" y="1996706"/>
            <a:ext cx="314181" cy="257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557388" y="2006233"/>
            <a:ext cx="323702" cy="247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661785" y="2006233"/>
            <a:ext cx="314181" cy="247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870578" y="1996706"/>
            <a:ext cx="304661" cy="257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965454" y="1996706"/>
            <a:ext cx="323702" cy="257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5776363" y="2539782"/>
            <a:ext cx="1152000" cy="266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5224165" y="3082858"/>
            <a:ext cx="1152000" cy="266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4129289" y="3635463"/>
            <a:ext cx="1142479" cy="266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97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787206" y="2446683"/>
            <a:ext cx="590280" cy="267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052462" y="2446683"/>
            <a:ext cx="590280" cy="257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024892" y="2999985"/>
            <a:ext cx="590280" cy="257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185752" y="2999985"/>
            <a:ext cx="599801" cy="257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262578" y="3543747"/>
            <a:ext cx="866380" cy="267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328561" y="3543747"/>
            <a:ext cx="856859" cy="267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624694" y="4097049"/>
            <a:ext cx="618842" cy="248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442809" y="4097049"/>
            <a:ext cx="618842" cy="248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50" y="720000"/>
            <a:ext cx="11520000" cy="2938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132442" y="3267538"/>
            <a:ext cx="333223" cy="276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645897" y="3267538"/>
            <a:ext cx="333223" cy="276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949897" y="3267538"/>
            <a:ext cx="342743" cy="276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415748" y="3267538"/>
            <a:ext cx="333223" cy="276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2023-08-11T15:15:52Z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