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76725" y="2195830"/>
            <a:ext cx="3638550" cy="942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5175" y="3599815"/>
            <a:ext cx="55816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36935" y="636905"/>
            <a:ext cx="91567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1355" y="881921"/>
            <a:ext cx="209454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39206" y="2415416"/>
            <a:ext cx="218975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48727" y="2891657"/>
            <a:ext cx="20945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76892" y="3367897"/>
            <a:ext cx="218975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57454" y="3882237"/>
            <a:ext cx="209454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0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86479" y="1349066"/>
            <a:ext cx="1142479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6363" y="1349066"/>
            <a:ext cx="1132958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1636" y="2311728"/>
            <a:ext cx="1447140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85223" y="2311728"/>
            <a:ext cx="1447141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96595" y="3274389"/>
            <a:ext cx="1142479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86479" y="3264858"/>
            <a:ext cx="866380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95404" y="3274389"/>
            <a:ext cx="571239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14049" y="3264858"/>
            <a:ext cx="599801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96595" y="3750955"/>
            <a:ext cx="51411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94677" y="4237051"/>
            <a:ext cx="1418578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777685" y="4713617"/>
            <a:ext cx="1152000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00396" y="4713617"/>
            <a:ext cx="1456661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336429" y="4723148"/>
            <a:ext cx="580760" cy="247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254049" y="5199713"/>
            <a:ext cx="1123438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471371" y="5209245"/>
            <a:ext cx="580760" cy="247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12050"/>
            <a:ext cx="11499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59316" y="1248881"/>
            <a:ext cx="228087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2603" y="1248881"/>
            <a:ext cx="256598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93408" y="1248881"/>
            <a:ext cx="209080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07989" y="2674624"/>
            <a:ext cx="598730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5279" y="2674624"/>
            <a:ext cx="1425548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42619" y="4109871"/>
            <a:ext cx="2385419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49698" y="5079376"/>
            <a:ext cx="2233360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56434" y="5069871"/>
            <a:ext cx="1149942" cy="27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42424" y="5564129"/>
            <a:ext cx="874336" cy="25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022536" y="5554624"/>
            <a:ext cx="883840" cy="26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42424" y="6039376"/>
            <a:ext cx="323124" cy="25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