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2242820"/>
            <a:ext cx="3624580" cy="9004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67225" y="3616325"/>
            <a:ext cx="3257550" cy="85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8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29315" y="610235"/>
            <a:ext cx="978535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67768" y="3236527"/>
            <a:ext cx="866380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99404" y="3236527"/>
            <a:ext cx="304661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3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394214" y="2751837"/>
            <a:ext cx="609322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79504" y="2761376"/>
            <a:ext cx="885421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91603" y="3228794"/>
            <a:ext cx="609322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48330" y="3228794"/>
            <a:ext cx="590280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95537" y="3238333"/>
            <a:ext cx="580760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30016" y="4163629"/>
            <a:ext cx="8349619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43867" y="1729980"/>
            <a:ext cx="590280" cy="25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68231" y="3140141"/>
            <a:ext cx="4465190" cy="26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14380" y="3244950"/>
            <a:ext cx="323702" cy="38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90479" y="3140141"/>
            <a:ext cx="2065983" cy="26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08859" y="3149669"/>
            <a:ext cx="2884760" cy="25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01123" y="1864037"/>
            <a:ext cx="894942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19636" y="1854503"/>
            <a:ext cx="1209123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80363" y="1864037"/>
            <a:ext cx="923504" cy="257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27438" y="1854503"/>
            <a:ext cx="923504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4462" y="2331185"/>
            <a:ext cx="866380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96000" y="2807867"/>
            <a:ext cx="609322" cy="257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94942" y="2798334"/>
            <a:ext cx="1142479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18842" y="3275016"/>
            <a:ext cx="3912991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0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04066" y="1863156"/>
            <a:ext cx="1142479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65520" y="2329945"/>
            <a:ext cx="2199272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37950" y="2806260"/>
            <a:ext cx="875900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14049" y="3749365"/>
            <a:ext cx="2399206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