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2242820"/>
            <a:ext cx="3624580" cy="900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21435" y="3668395"/>
            <a:ext cx="9549130" cy="94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1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53057" y="1330080"/>
            <a:ext cx="228495" cy="209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7471" y="2245201"/>
            <a:ext cx="218975" cy="209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33685" y="4075443"/>
            <a:ext cx="209454" cy="200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6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57851" y="1807662"/>
            <a:ext cx="561719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8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76628" y="2208961"/>
            <a:ext cx="3912991" cy="26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76628" y="3125245"/>
            <a:ext cx="5436297" cy="26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02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396" y="1322154"/>
            <a:ext cx="314181" cy="25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57586" y="1341270"/>
            <a:ext cx="323702" cy="23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28099" y="1322154"/>
            <a:ext cx="314181" cy="25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07980" y="1250315"/>
            <a:ext cx="295275" cy="32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96595" y="1780938"/>
            <a:ext cx="314181" cy="25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29289" y="1780938"/>
            <a:ext cx="323702" cy="25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37619" y="1780938"/>
            <a:ext cx="314181" cy="25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12991" y="1771380"/>
            <a:ext cx="323702" cy="267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87074" y="2249280"/>
            <a:ext cx="323702" cy="24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957586" y="2239722"/>
            <a:ext cx="323702" cy="25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728099" y="2239722"/>
            <a:ext cx="314181" cy="24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489090" y="2249280"/>
            <a:ext cx="323702" cy="24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4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9322" y="2625176"/>
            <a:ext cx="10948760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3223" y="3072892"/>
            <a:ext cx="11224859" cy="2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3223" y="3539660"/>
            <a:ext cx="5998016" cy="26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