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8" r:id="rId4"/>
    <p:sldId id="273" r:id="rId5"/>
    <p:sldId id="272" r:id="rId6"/>
    <p:sldId id="271" r:id="rId7"/>
    <p:sldId id="270" r:id="rId8"/>
    <p:sldId id="269" r:id="rId9"/>
    <p:sldId id="268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7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6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3864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9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4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14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9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41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83710" y="2242820"/>
            <a:ext cx="3624580" cy="9004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9413" y="3616325"/>
            <a:ext cx="6353175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95540"/>
            <a:ext cx="112303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59740"/>
            <a:ext cx="10263505" cy="6179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55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8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9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98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15" y="5650140"/>
            <a:ext cx="11520000" cy="1097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4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