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3710" y="1648460"/>
            <a:ext cx="3624580" cy="9004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5115" y="3131185"/>
            <a:ext cx="9620250" cy="2005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33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05586" y="2617542"/>
            <a:ext cx="142809" cy="95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09983" y="2617542"/>
            <a:ext cx="152330" cy="95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14380" y="2617542"/>
            <a:ext cx="142809" cy="95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18776" y="2617542"/>
            <a:ext cx="152331" cy="95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47008" y="2550795"/>
            <a:ext cx="561719" cy="57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27570" y="2608007"/>
            <a:ext cx="152330" cy="104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984165" y="2608007"/>
            <a:ext cx="161852" cy="104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35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879840" y="2693670"/>
            <a:ext cx="3011805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30590" y="3103880"/>
            <a:ext cx="3361055" cy="28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11540" y="3523615"/>
            <a:ext cx="3361055" cy="28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11540" y="3943350"/>
            <a:ext cx="3206115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85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57652" y="1406284"/>
            <a:ext cx="590280" cy="238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39338" y="1959124"/>
            <a:ext cx="580760" cy="257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33289" y="2511964"/>
            <a:ext cx="885421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89355" y="2511964"/>
            <a:ext cx="2408727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2743" y="3074336"/>
            <a:ext cx="314181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34347" y="3074336"/>
            <a:ext cx="590280" cy="257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32561" y="3074336"/>
            <a:ext cx="2532495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852528" y="3636708"/>
            <a:ext cx="590280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168363" y="5323824"/>
            <a:ext cx="9853884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2023-08-11T15:03:39Z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