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6" r:id="rId4"/>
    <p:sldId id="258" r:id="rId5"/>
    <p:sldId id="262" r:id="rId6"/>
    <p:sldId id="261" r:id="rId7"/>
    <p:sldId id="260" r:id="rId8"/>
    <p:sldId id="257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6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8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3" Type="http://schemas.openxmlformats.org/officeDocument/2006/relationships/image" Target="../media/image5.png"/><Relationship Id="rId2" Type="http://schemas.openxmlformats.org/officeDocument/2006/relationships/tags" Target="../tags/tag4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283710" y="2320925"/>
            <a:ext cx="3624580" cy="90043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810000" y="3799205"/>
            <a:ext cx="4572000" cy="7385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7709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0967720" y="720090"/>
            <a:ext cx="1092200" cy="11626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766560" y="2240280"/>
            <a:ext cx="306070" cy="4603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002395" y="2240280"/>
            <a:ext cx="777240" cy="4699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4728845" y="2823210"/>
            <a:ext cx="554355" cy="4584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703945" y="2823210"/>
            <a:ext cx="568960" cy="4584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3315335" y="3343275"/>
            <a:ext cx="582930" cy="5194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8206105" y="3362960"/>
            <a:ext cx="362585" cy="5092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1670050" y="3968750"/>
            <a:ext cx="560705" cy="4743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26385" y="2390775"/>
            <a:ext cx="321945" cy="313690"/>
          </a:xfrm>
          <a:prstGeom prst="rect">
            <a:avLst/>
          </a:prstGeom>
        </p:spPr>
      </p:pic>
      <p:sp useBgFill="1">
        <p:nvSpPr>
          <p:cNvPr id="13" name="矩形 12"/>
          <p:cNvSpPr/>
          <p:nvPr>
            <p:custDataLst>
              <p:tags r:id="rId4"/>
            </p:custDataLst>
          </p:nvPr>
        </p:nvSpPr>
        <p:spPr bwMode="white">
          <a:xfrm>
            <a:off x="2658110" y="2249170"/>
            <a:ext cx="580390" cy="4514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>
            <p:custDataLst>
              <p:tags r:id="rId5"/>
            </p:custDataLst>
          </p:nvPr>
        </p:nvSpPr>
        <p:spPr bwMode="white">
          <a:xfrm>
            <a:off x="4319905" y="2230120"/>
            <a:ext cx="351790" cy="5276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50845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6357123" y="862824"/>
            <a:ext cx="209454" cy="1999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148330" y="3919265"/>
            <a:ext cx="866380" cy="2666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385355" y="3919265"/>
            <a:ext cx="875900" cy="2666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0974644" y="4442954"/>
            <a:ext cx="228495" cy="1999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520628" y="4938079"/>
            <a:ext cx="266578" cy="2094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2796396" y="4947600"/>
            <a:ext cx="247537" cy="1999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4053123" y="4947600"/>
            <a:ext cx="228495" cy="1999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8108925" y="4919035"/>
            <a:ext cx="2399206" cy="2666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55818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520628" y="3396603"/>
            <a:ext cx="304661" cy="2571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2615504" y="3910968"/>
            <a:ext cx="333223" cy="2381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596132" y="3891917"/>
            <a:ext cx="866380" cy="2667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119107" y="4396757"/>
            <a:ext cx="5845685" cy="2571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235008" y="4892071"/>
            <a:ext cx="2123107" cy="2667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7385355" y="5396911"/>
            <a:ext cx="837817" cy="2571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9241884" y="5396911"/>
            <a:ext cx="590280" cy="2667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10869917" y="5396911"/>
            <a:ext cx="590280" cy="2667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4448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501917" y="796402"/>
            <a:ext cx="418909" cy="3533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6766512" y="853705"/>
            <a:ext cx="218975" cy="2101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COMMONDATA" val="eyJoZGlkIjoiNTllYThlNGVmZDdlZTAxYTFhOTExZDA1ZjU4Y2I4ZTgifQ==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liangyuan</cp:lastModifiedBy>
  <cp:revision>4</cp:revision>
  <dcterms:created xsi:type="dcterms:W3CDTF">2023-08-06T03:37:00Z</dcterms:created>
  <dcterms:modified xsi:type="dcterms:W3CDTF">2023-08-11T15:10:03Z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2052-12.1.0.15120</vt:lpwstr>
  </property>
</Properties>
</file>