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3710" y="1680210"/>
            <a:ext cx="3624580" cy="9004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97605" y="3158490"/>
            <a:ext cx="4743450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36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360670" y="1365250"/>
            <a:ext cx="323215" cy="460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58390" y="1976120"/>
            <a:ext cx="361315" cy="44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86655" y="1914525"/>
            <a:ext cx="285115" cy="502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72685" y="2467610"/>
            <a:ext cx="441960" cy="539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68820" y="2502535"/>
            <a:ext cx="437515" cy="504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62181" y="3722560"/>
            <a:ext cx="599801" cy="276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577752" y="4256349"/>
            <a:ext cx="599801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796066" y="4256349"/>
            <a:ext cx="580760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242876" y="4256349"/>
            <a:ext cx="323702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87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223173" y="1434540"/>
            <a:ext cx="209454" cy="200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51933" y="2492059"/>
            <a:ext cx="247537" cy="200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75966" y="3540051"/>
            <a:ext cx="218975" cy="219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0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20628" y="1967455"/>
            <a:ext cx="4569917" cy="26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11107" y="3033982"/>
            <a:ext cx="5855206" cy="26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00528" y="4090987"/>
            <a:ext cx="590280" cy="26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52132" y="4090987"/>
            <a:ext cx="599801" cy="26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62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443140" y="2062919"/>
            <a:ext cx="885421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84760" y="2072443"/>
            <a:ext cx="1152001" cy="25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09851" y="2624850"/>
            <a:ext cx="1152000" cy="25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75371" y="2624850"/>
            <a:ext cx="1980297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2023-08-11T15:04:57Z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