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6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tags" Target="../tags/tag4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83710" y="1680210"/>
            <a:ext cx="3624580" cy="9004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b="40537"/>
          <a:stretch>
            <a:fillRect/>
          </a:stretch>
        </p:blipFill>
        <p:spPr>
          <a:xfrm>
            <a:off x="3697605" y="3158490"/>
            <a:ext cx="4796155" cy="11950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968875" y="4520565"/>
            <a:ext cx="2419350" cy="64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6810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453322" y="2456508"/>
            <a:ext cx="875900" cy="267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976628" y="2456508"/>
            <a:ext cx="599801" cy="267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223834" y="2456508"/>
            <a:ext cx="1142479" cy="267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831834" y="2456508"/>
            <a:ext cx="599802" cy="267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419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967768" y="1367458"/>
            <a:ext cx="6407404" cy="2761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958247" y="1900659"/>
            <a:ext cx="599801" cy="266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813785" y="1910180"/>
            <a:ext cx="1294809" cy="2570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415570" y="2433860"/>
            <a:ext cx="1142479" cy="2761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577752" y="3500262"/>
            <a:ext cx="10025256" cy="266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292132" y="4033463"/>
            <a:ext cx="2123107" cy="266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782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072495" y="1415396"/>
            <a:ext cx="590280" cy="2667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690016" y="1415396"/>
            <a:ext cx="599800" cy="2572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403735" y="1405870"/>
            <a:ext cx="1161520" cy="2762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968099" y="1939325"/>
            <a:ext cx="1152000" cy="2667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852528" y="1948851"/>
            <a:ext cx="1190082" cy="2572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355801" y="1948851"/>
            <a:ext cx="618842" cy="247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139801" y="2482306"/>
            <a:ext cx="590280" cy="2667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261917" y="2472780"/>
            <a:ext cx="1152000" cy="2667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090214" y="3006235"/>
            <a:ext cx="2532495" cy="2667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1107933" y="3015761"/>
            <a:ext cx="990148" cy="2572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54181" y="3539690"/>
            <a:ext cx="1980297" cy="2667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3491404" y="3539690"/>
            <a:ext cx="2532495" cy="2667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7488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813123" y="910718"/>
            <a:ext cx="209454" cy="209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377157" y="1950134"/>
            <a:ext cx="590280" cy="267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004528" y="1959670"/>
            <a:ext cx="599802" cy="257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261256" y="1950134"/>
            <a:ext cx="609322" cy="267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527504" y="1950134"/>
            <a:ext cx="590280" cy="267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263239" y="2493682"/>
            <a:ext cx="599801" cy="257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128297" y="2484146"/>
            <a:ext cx="580760" cy="267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452330" y="3018158"/>
            <a:ext cx="590280" cy="257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406049" y="3552170"/>
            <a:ext cx="6959603" cy="267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235008" y="4610658"/>
            <a:ext cx="10425124" cy="267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49388" y="5144670"/>
            <a:ext cx="1561388" cy="276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2023-08-06T03:37:00Z</dcterms:created>
  <dcterms:modified xsi:type="dcterms:W3CDTF">2023-08-11T15:02:19Z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