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6250" y="2195830"/>
            <a:ext cx="3624580" cy="900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398" y="3598545"/>
            <a:ext cx="557720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1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33455" y="581660"/>
            <a:ext cx="88138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99180" y="1751965"/>
            <a:ext cx="713105" cy="473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53525" y="1767205"/>
            <a:ext cx="647700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28231" y="2350122"/>
            <a:ext cx="314181" cy="247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41553" y="2350122"/>
            <a:ext cx="314181" cy="247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43735" y="3989778"/>
            <a:ext cx="628363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85752" y="3999310"/>
            <a:ext cx="628363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68363" y="4456889"/>
            <a:ext cx="599801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00066" y="4466422"/>
            <a:ext cx="323702" cy="257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14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91669" y="1434338"/>
            <a:ext cx="209454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48727" y="1891514"/>
            <a:ext cx="228495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82148" y="2367740"/>
            <a:ext cx="218975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05520" y="3348764"/>
            <a:ext cx="323702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71636" y="3348764"/>
            <a:ext cx="590280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32760" y="3348764"/>
            <a:ext cx="1428099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27305" y="3348764"/>
            <a:ext cx="1447140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107933" y="3824990"/>
            <a:ext cx="990148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244528" y="4291691"/>
            <a:ext cx="1142479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37685" y="4758392"/>
            <a:ext cx="2037420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633223" y="5244142"/>
            <a:ext cx="1418578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708727" y="5234618"/>
            <a:ext cx="1418578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1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438" y="2778904"/>
            <a:ext cx="3912991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57719" y="3732100"/>
            <a:ext cx="580760" cy="25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47140" y="3732100"/>
            <a:ext cx="866380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669652" y="3741632"/>
            <a:ext cx="428429" cy="238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35008" y="4199166"/>
            <a:ext cx="856859" cy="25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9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85884" y="844164"/>
            <a:ext cx="218975" cy="21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