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6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4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3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82930"/>
            <a:ext cx="11187430" cy="589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0235"/>
            <a:ext cx="11151235" cy="582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01545"/>
            <a:ext cx="3629025" cy="919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0838" y="3775710"/>
            <a:ext cx="641032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" y="302895"/>
            <a:ext cx="10396220" cy="641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85470"/>
            <a:ext cx="11443335" cy="6115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