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8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6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tags" Target="../tags/tag4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281488" y="1661160"/>
            <a:ext cx="3629025" cy="9194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b="50363"/>
          <a:stretch>
            <a:fillRect/>
          </a:stretch>
        </p:blipFill>
        <p:spPr>
          <a:xfrm>
            <a:off x="3719195" y="3217545"/>
            <a:ext cx="4786630" cy="99758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886325" y="4649470"/>
            <a:ext cx="2419350" cy="647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3308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8861057" y="1778873"/>
            <a:ext cx="1152000" cy="2671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986148" y="3209784"/>
            <a:ext cx="7111934" cy="2671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653917" y="3686754"/>
            <a:ext cx="2951404" cy="2671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930016" y="4650234"/>
            <a:ext cx="9606347" cy="2671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3267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8842016" y="3531428"/>
            <a:ext cx="3256066" cy="571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92264" y="4007942"/>
            <a:ext cx="10548892" cy="571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3267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004528" y="834363"/>
            <a:ext cx="609322" cy="2668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308528" y="834363"/>
            <a:ext cx="2342082" cy="2668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92264" y="1310876"/>
            <a:ext cx="6816793" cy="2763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129950" y="2273433"/>
            <a:ext cx="1418578" cy="2573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556066" y="2749946"/>
            <a:ext cx="1694677" cy="2668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692000" y="3226460"/>
            <a:ext cx="9368330" cy="2668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158842" y="4665530"/>
            <a:ext cx="6693024" cy="2668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9038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68363" y="2786020"/>
            <a:ext cx="10929719" cy="2761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92264" y="3271582"/>
            <a:ext cx="2532495" cy="2665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COMMONDATA" val="eyJoZGlkIjoiNTllYThlNGVmZDdlZTAxYTFhOTExZDA1ZjU4Y2I4ZTgifQ==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liangyuan</cp:lastModifiedBy>
  <cp:revision>4</cp:revision>
  <dcterms:created xsi:type="dcterms:W3CDTF">2023-08-06T03:37:00Z</dcterms:created>
  <dcterms:modified xsi:type="dcterms:W3CDTF">2023-08-11T14:47:36Z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