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488" y="1661160"/>
            <a:ext cx="3629025" cy="919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86175" y="3124835"/>
            <a:ext cx="4819650" cy="204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6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62115" y="863083"/>
            <a:ext cx="228495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81752" y="2799477"/>
            <a:ext cx="590280" cy="27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13322" y="2799477"/>
            <a:ext cx="609322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48991" y="3276421"/>
            <a:ext cx="590280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51933" y="3276421"/>
            <a:ext cx="599801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22446" y="3276421"/>
            <a:ext cx="599801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68363" y="3762905"/>
            <a:ext cx="323702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9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14380" y="1386643"/>
            <a:ext cx="209454" cy="199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56595" y="2338990"/>
            <a:ext cx="209454" cy="199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25024" y="4272256"/>
            <a:ext cx="209454" cy="209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60264" y="4272256"/>
            <a:ext cx="247537" cy="209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29421" y="5224604"/>
            <a:ext cx="209454" cy="199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46479" y="5215080"/>
            <a:ext cx="228495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9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30148" y="1767591"/>
            <a:ext cx="1551867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1107" y="2719946"/>
            <a:ext cx="8501950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95272" y="3662779"/>
            <a:ext cx="5902809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44528" y="4148480"/>
            <a:ext cx="723570" cy="25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7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98575" y="2764155"/>
            <a:ext cx="115633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02200" y="1452880"/>
            <a:ext cx="1452245" cy="37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902200" y="2691130"/>
            <a:ext cx="2001520" cy="47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10480675" y="2092960"/>
            <a:ext cx="95758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7867650" y="2594610"/>
            <a:ext cx="153797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2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