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9740" y="2268855"/>
            <a:ext cx="3653155" cy="9480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33500" y="3783965"/>
            <a:ext cx="9525000" cy="805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64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76826" y="1387792"/>
            <a:ext cx="209454" cy="20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52859" y="2513499"/>
            <a:ext cx="904462" cy="209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76826" y="3648746"/>
            <a:ext cx="752132" cy="209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24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52462" y="1568885"/>
            <a:ext cx="276099" cy="257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42942" y="2122091"/>
            <a:ext cx="285619" cy="257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80033" y="2122091"/>
            <a:ext cx="276099" cy="257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98809" y="2675297"/>
            <a:ext cx="285619" cy="257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52462" y="3218966"/>
            <a:ext cx="276099" cy="257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52462" y="3772172"/>
            <a:ext cx="276099" cy="257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6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823636" y="1539774"/>
            <a:ext cx="1380495" cy="276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8505" y="3270250"/>
            <a:ext cx="1725930" cy="1391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48025" y="3703955"/>
            <a:ext cx="1449705" cy="56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39160" y="5570855"/>
            <a:ext cx="885825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481320" y="3475355"/>
            <a:ext cx="1449705" cy="91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788660" y="5593715"/>
            <a:ext cx="846455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7714615" y="3703955"/>
            <a:ext cx="1449705" cy="56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24825" y="5608320"/>
            <a:ext cx="859155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10128250" y="3404870"/>
            <a:ext cx="1449705" cy="862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bldLvl="0" animBg="1"/>
      <p:bldP spid="2" grpId="0" bldLvl="0" animBg="1"/>
      <p:bldP spid="11" grpId="0" bldLvl="0" animBg="1"/>
      <p:bldP spid="13" grpId="0" bldLvl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77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10975" y="1463330"/>
            <a:ext cx="314181" cy="238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29752" y="1444270"/>
            <a:ext cx="314181" cy="25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62446" y="1453800"/>
            <a:ext cx="304661" cy="247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81223" y="1444270"/>
            <a:ext cx="314181" cy="25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37818" y="1444270"/>
            <a:ext cx="314181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47074" y="1463330"/>
            <a:ext cx="323702" cy="238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03669" y="1453800"/>
            <a:ext cx="314181" cy="247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708066" y="1453800"/>
            <a:ext cx="314181" cy="247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901454" y="2006533"/>
            <a:ext cx="323702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729752" y="2006533"/>
            <a:ext cx="323702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652925" y="2025592"/>
            <a:ext cx="314181" cy="238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481223" y="2006533"/>
            <a:ext cx="314181" cy="247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128297" y="2006533"/>
            <a:ext cx="323702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223173" y="2016063"/>
            <a:ext cx="323702" cy="25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155867" y="2016063"/>
            <a:ext cx="314181" cy="247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984165" y="2006533"/>
            <a:ext cx="314181" cy="25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358776" y="2578325"/>
            <a:ext cx="314181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453652" y="2587855"/>
            <a:ext cx="323702" cy="247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4386347" y="2578325"/>
            <a:ext cx="304661" cy="25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5481223" y="2587855"/>
            <a:ext cx="314181" cy="247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7404396" y="2587855"/>
            <a:ext cx="323702" cy="247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8223173" y="2578325"/>
            <a:ext cx="323702" cy="25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0155867" y="2578325"/>
            <a:ext cx="323702" cy="25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10974644" y="2578325"/>
            <a:ext cx="323702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