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tags" Target="../tags/tag4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69423" y="1632585"/>
            <a:ext cx="3653155" cy="9480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48965"/>
          <a:stretch>
            <a:fillRect/>
          </a:stretch>
        </p:blipFill>
        <p:spPr>
          <a:xfrm>
            <a:off x="4129405" y="3181985"/>
            <a:ext cx="3967480" cy="10331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968875" y="4520565"/>
            <a:ext cx="241935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20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738611" y="2245665"/>
            <a:ext cx="590280" cy="266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42148" y="2245665"/>
            <a:ext cx="599801" cy="257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98876" y="2255201"/>
            <a:ext cx="580760" cy="257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17520" y="2245665"/>
            <a:ext cx="609321" cy="266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01586" y="2722436"/>
            <a:ext cx="590280" cy="257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701190" y="2722436"/>
            <a:ext cx="590280" cy="247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434280" y="4124141"/>
            <a:ext cx="590280" cy="257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118446" y="4591376"/>
            <a:ext cx="2256397" cy="266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108925" y="5058612"/>
            <a:ext cx="1285289" cy="266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24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87206" y="4148816"/>
            <a:ext cx="1409057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24165" y="4148816"/>
            <a:ext cx="1418578" cy="25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38413" y="4615516"/>
            <a:ext cx="1742280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13190" y="4615516"/>
            <a:ext cx="1885090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10380" y="5091741"/>
            <a:ext cx="1275768" cy="25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76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58842" y="1292249"/>
            <a:ext cx="10377520" cy="267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82743" y="1769124"/>
            <a:ext cx="2646743" cy="25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43735" y="1759586"/>
            <a:ext cx="5940892" cy="27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48000" y="3638472"/>
            <a:ext cx="599801" cy="267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08396" y="3638472"/>
            <a:ext cx="599801" cy="267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71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68363" y="1798176"/>
            <a:ext cx="8168727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2264" y="2265704"/>
            <a:ext cx="8444826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2743" y="2733232"/>
            <a:ext cx="5131636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