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423" y="1632585"/>
            <a:ext cx="3653155" cy="948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29405" y="3181985"/>
            <a:ext cx="3967480" cy="202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7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34148" y="1339779"/>
            <a:ext cx="59980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09586" y="1339779"/>
            <a:ext cx="590280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05322" y="1826068"/>
            <a:ext cx="590280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61785" y="1826068"/>
            <a:ext cx="31418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13123" y="1835603"/>
            <a:ext cx="323702" cy="238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603008" y="1826068"/>
            <a:ext cx="31418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2743" y="2312356"/>
            <a:ext cx="323702" cy="24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15173" y="2312356"/>
            <a:ext cx="599801" cy="24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27834" y="2302821"/>
            <a:ext cx="599801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720561" y="2798645"/>
            <a:ext cx="314181" cy="24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091537" y="2808180"/>
            <a:ext cx="314181" cy="238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615504" y="4238440"/>
            <a:ext cx="30466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46743" y="4238440"/>
            <a:ext cx="30466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520628" y="5191947"/>
            <a:ext cx="4979305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58181" y="1349572"/>
            <a:ext cx="590280" cy="25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42942" y="1836060"/>
            <a:ext cx="599801" cy="25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7685" y="2313009"/>
            <a:ext cx="599801" cy="25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95867" y="2313009"/>
            <a:ext cx="590280" cy="25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1917" y="2779784"/>
            <a:ext cx="418909" cy="352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11107" y="3810628"/>
            <a:ext cx="6931041" cy="267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11107" y="4774065"/>
            <a:ext cx="5407735" cy="267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478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91404" y="1330523"/>
            <a:ext cx="866380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14710" y="1817035"/>
            <a:ext cx="5950413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82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33157" y="1796520"/>
            <a:ext cx="590281" cy="2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96793" y="2044215"/>
            <a:ext cx="1104396" cy="266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84628" y="2044215"/>
            <a:ext cx="1628033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87272" y="3034995"/>
            <a:ext cx="1113917" cy="2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22644" y="3530385"/>
            <a:ext cx="1123438" cy="266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19702" y="4273469"/>
            <a:ext cx="323702" cy="25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80363" y="4263943"/>
            <a:ext cx="609322" cy="266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33619" y="4749806"/>
            <a:ext cx="1694677" cy="266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