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tags" Target="../tags/tag4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69423" y="1632585"/>
            <a:ext cx="3653155" cy="9480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b="51471"/>
          <a:stretch>
            <a:fillRect/>
          </a:stretch>
        </p:blipFill>
        <p:spPr>
          <a:xfrm>
            <a:off x="4129405" y="3181985"/>
            <a:ext cx="3933825" cy="9639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886325" y="4520565"/>
            <a:ext cx="241935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48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539008" y="1824904"/>
            <a:ext cx="866380" cy="266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052793" y="1815379"/>
            <a:ext cx="866380" cy="266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709388" y="1815379"/>
            <a:ext cx="866380" cy="266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710710" y="2310681"/>
            <a:ext cx="599801" cy="257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091206" y="2310681"/>
            <a:ext cx="875900" cy="257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73024" y="4263315"/>
            <a:ext cx="1275768" cy="266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863041" y="4263315"/>
            <a:ext cx="9063669" cy="266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196925" y="4749092"/>
            <a:ext cx="2513454" cy="266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71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259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900793" y="891503"/>
            <a:ext cx="875900" cy="266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585950" y="891503"/>
            <a:ext cx="885421" cy="266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679504" y="891503"/>
            <a:ext cx="875900" cy="257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73223" y="1377430"/>
            <a:ext cx="9549223" cy="266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04396" y="1882413"/>
            <a:ext cx="218975" cy="209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452991" y="4331102"/>
            <a:ext cx="238016" cy="200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936892" y="4331102"/>
            <a:ext cx="228495" cy="200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786214" y="4817029"/>
            <a:ext cx="247537" cy="200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00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603008" y="1407036"/>
            <a:ext cx="314181" cy="238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2743" y="1884145"/>
            <a:ext cx="875900" cy="267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108264" y="1884145"/>
            <a:ext cx="1808925" cy="267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2264" y="2370796"/>
            <a:ext cx="314181" cy="267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346611" y="2370796"/>
            <a:ext cx="2570578" cy="267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92264" y="2857447"/>
            <a:ext cx="314181" cy="267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2023-08-11T14:33:46Z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