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1330" y="2316480"/>
            <a:ext cx="3609975" cy="909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74135" y="3779520"/>
            <a:ext cx="444373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5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6615" y="574040"/>
            <a:ext cx="991870" cy="383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00396" y="834450"/>
            <a:ext cx="228495" cy="200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48198" y="2904090"/>
            <a:ext cx="590280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57586" y="3390503"/>
            <a:ext cx="599801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85884" y="3867379"/>
            <a:ext cx="599801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9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69719" y="1863298"/>
            <a:ext cx="199933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50677" y="2349201"/>
            <a:ext cx="228495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441157" y="2835103"/>
            <a:ext cx="247537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469719" y="3311477"/>
            <a:ext cx="209454" cy="209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450677" y="3797379"/>
            <a:ext cx="228495" cy="209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86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42016" y="1367779"/>
            <a:ext cx="1161520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0082" y="1853614"/>
            <a:ext cx="1132958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32165" y="1853614"/>
            <a:ext cx="894942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86677" y="2825284"/>
            <a:ext cx="1132958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48264" y="3808348"/>
            <a:ext cx="209454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03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91074" y="824912"/>
            <a:ext cx="590280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93950" y="824912"/>
            <a:ext cx="609322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05454" y="1301788"/>
            <a:ext cx="7435636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2743" y="1797738"/>
            <a:ext cx="599801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68363" y="2761027"/>
            <a:ext cx="9168396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