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1013" y="1647190"/>
            <a:ext cx="3609975" cy="909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87675" y="3177540"/>
            <a:ext cx="63817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24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91471" y="1348600"/>
            <a:ext cx="590280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56793" y="1348600"/>
            <a:ext cx="1132958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31966" y="1348600"/>
            <a:ext cx="590281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87272" y="1872434"/>
            <a:ext cx="599801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04066" y="1872434"/>
            <a:ext cx="60932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688694" y="1872434"/>
            <a:ext cx="409388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2264" y="2396268"/>
            <a:ext cx="314181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253388" y="2405792"/>
            <a:ext cx="323702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23570" y="3529654"/>
            <a:ext cx="323702" cy="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65785" y="3453460"/>
            <a:ext cx="199933" cy="20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129950" y="5005913"/>
            <a:ext cx="209454" cy="20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595801" y="5005913"/>
            <a:ext cx="257057" cy="20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661454" y="4996388"/>
            <a:ext cx="218975" cy="209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146347" y="5005913"/>
            <a:ext cx="228496" cy="20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5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0561" y="1357997"/>
            <a:ext cx="323702" cy="25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24495" y="1357997"/>
            <a:ext cx="295140" cy="25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99867" y="1348474"/>
            <a:ext cx="323702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51603" y="1377041"/>
            <a:ext cx="314181" cy="22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56000" y="1357997"/>
            <a:ext cx="314181" cy="25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85355" y="1891248"/>
            <a:ext cx="218975" cy="20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51735" y="2910139"/>
            <a:ext cx="1104396" cy="25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36892" y="2910139"/>
            <a:ext cx="1104396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77223" y="3424346"/>
            <a:ext cx="1142479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03867" y="3424346"/>
            <a:ext cx="1152000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511107" y="3938553"/>
            <a:ext cx="1161520" cy="27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46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1881586"/>
            <a:ext cx="1847008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30148" y="2919396"/>
            <a:ext cx="6826314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20628" y="3957207"/>
            <a:ext cx="4741289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0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96661" y="1425477"/>
            <a:ext cx="599801" cy="209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