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1013" y="1647190"/>
            <a:ext cx="3609975" cy="909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38363" y="3148330"/>
            <a:ext cx="79152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2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67890" y="1348740"/>
            <a:ext cx="329565" cy="38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66485" y="1335405"/>
            <a:ext cx="308610" cy="384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60610" y="1360805"/>
            <a:ext cx="781050" cy="36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01520" y="1882312"/>
            <a:ext cx="323702" cy="24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23834" y="1882312"/>
            <a:ext cx="314181" cy="24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3801" y="1882312"/>
            <a:ext cx="323702" cy="24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99933" y="2939826"/>
            <a:ext cx="323702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99933" y="3444765"/>
            <a:ext cx="323702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499933" y="3949704"/>
            <a:ext cx="323702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499933" y="4454643"/>
            <a:ext cx="323702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989945" y="593090"/>
            <a:ext cx="989965" cy="512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57123" y="1348895"/>
            <a:ext cx="1713719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18247" y="1358424"/>
            <a:ext cx="1161520" cy="25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55735" y="1348895"/>
            <a:ext cx="1542347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35008" y="1853917"/>
            <a:ext cx="323702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85421" y="2358939"/>
            <a:ext cx="1142479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03867" y="2358939"/>
            <a:ext cx="1152000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76628" y="2863961"/>
            <a:ext cx="1142479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76033" y="2863961"/>
            <a:ext cx="1152000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86148" y="3368983"/>
            <a:ext cx="1142479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56198" y="3368983"/>
            <a:ext cx="1152000" cy="26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4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34413" y="4406244"/>
            <a:ext cx="875900" cy="26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6049" y="4415769"/>
            <a:ext cx="590280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9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4281619" y="1416038"/>
            <a:ext cx="599801" cy="266973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6699867" y="1416038"/>
            <a:ext cx="590280" cy="276508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7937553" y="1416038"/>
            <a:ext cx="590280" cy="276508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1958578" y="2388585"/>
            <a:ext cx="333223" cy="286043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3186743" y="2388585"/>
            <a:ext cx="333223" cy="286043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5624033" y="2388585"/>
            <a:ext cx="342743" cy="286043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9279966" y="2388585"/>
            <a:ext cx="342743" cy="286043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white">
          <a:xfrm>
            <a:off x="10527173" y="2388585"/>
            <a:ext cx="342743" cy="276508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60528" y="3999961"/>
            <a:ext cx="1171041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2743" y="4505304"/>
            <a:ext cx="1970776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