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9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91013" y="1647190"/>
            <a:ext cx="3609975" cy="9099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797300" y="3177540"/>
            <a:ext cx="4762500" cy="1990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104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33575" y="1318895"/>
            <a:ext cx="440055" cy="377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92198" y="3396891"/>
            <a:ext cx="390347" cy="447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120099" y="3339733"/>
            <a:ext cx="609322" cy="562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214644" y="3349260"/>
            <a:ext cx="647404" cy="533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061983" y="3358786"/>
            <a:ext cx="495074" cy="533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471041" y="3377839"/>
            <a:ext cx="466512" cy="438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166100" y="3339465"/>
            <a:ext cx="552450" cy="523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527504" y="3349260"/>
            <a:ext cx="580760" cy="4953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317480" y="3338830"/>
            <a:ext cx="571500" cy="553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5775960" y="1303655"/>
            <a:ext cx="461645" cy="393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3"/>
            </p:custDataLst>
          </p:nvPr>
        </p:nvSpPr>
        <p:spPr bwMode="white">
          <a:xfrm>
            <a:off x="9826625" y="1328420"/>
            <a:ext cx="490220" cy="405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4"/>
            </p:custDataLst>
          </p:nvPr>
        </p:nvSpPr>
        <p:spPr bwMode="white">
          <a:xfrm>
            <a:off x="3755390" y="1760220"/>
            <a:ext cx="820420" cy="461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5"/>
            </p:custDataLst>
          </p:nvPr>
        </p:nvSpPr>
        <p:spPr bwMode="white">
          <a:xfrm>
            <a:off x="7772400" y="1760220"/>
            <a:ext cx="742950" cy="461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  <p:bldP spid="15" grpId="0" bldLvl="0" animBg="1"/>
      <p:bldP spid="16" grpId="0" bldLvl="0" animBg="1"/>
      <p:bldP spid="17" grpId="0" bldLvl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3331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393553" y="1805683"/>
            <a:ext cx="323702" cy="266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393553" y="2272336"/>
            <a:ext cx="323702" cy="276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393553" y="2748513"/>
            <a:ext cx="323702" cy="266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165388" y="3777054"/>
            <a:ext cx="209454" cy="199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690347" y="4710361"/>
            <a:ext cx="228495" cy="209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39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005520" y="1311652"/>
            <a:ext cx="1152000" cy="257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422776" y="1311652"/>
            <a:ext cx="2675305" cy="257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235008" y="1779248"/>
            <a:ext cx="323702" cy="267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557719" y="2246843"/>
            <a:ext cx="3932033" cy="267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148330" y="2723982"/>
            <a:ext cx="3922512" cy="267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652264" y="3659174"/>
            <a:ext cx="580760" cy="267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034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556066" y="1320863"/>
            <a:ext cx="1999339" cy="267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68363" y="1797738"/>
            <a:ext cx="1980297" cy="267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822314" y="1797738"/>
            <a:ext cx="1275768" cy="267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82743" y="2265077"/>
            <a:ext cx="885421" cy="276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415570" y="2265077"/>
            <a:ext cx="1980297" cy="267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491074" y="2741952"/>
            <a:ext cx="1980297" cy="267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118776" y="2741952"/>
            <a:ext cx="1989818" cy="267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2023-08-11T14:08:25Z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