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6250" y="2141220"/>
            <a:ext cx="3624580" cy="933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19563" y="3454400"/>
            <a:ext cx="3952875" cy="78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80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384033" y="1340244"/>
            <a:ext cx="276099" cy="248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412595" y="2342176"/>
            <a:ext cx="247537" cy="190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374512" y="2809745"/>
            <a:ext cx="285619" cy="257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81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414578" y="1386836"/>
            <a:ext cx="257057" cy="20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42545" y="2368038"/>
            <a:ext cx="209454" cy="20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47537" y="3835079"/>
            <a:ext cx="209454" cy="20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65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024892" y="1853102"/>
            <a:ext cx="599801" cy="26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43735" y="2852899"/>
            <a:ext cx="209454" cy="209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61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/>
          <p:cNvSpPr/>
          <p:nvPr/>
        </p:nvSpPr>
        <p:spPr bwMode="white">
          <a:xfrm>
            <a:off x="5528826" y="3872411"/>
            <a:ext cx="1628033" cy="266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289487" y="3872411"/>
            <a:ext cx="1618512" cy="266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520628" y="4853373"/>
            <a:ext cx="10444165" cy="276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235008" y="5348616"/>
            <a:ext cx="9987174" cy="266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2023-08-11T14:02:19Z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