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86" r:id="rId4"/>
    <p:sldId id="272" r:id="rId5"/>
    <p:sldId id="271" r:id="rId6"/>
    <p:sldId id="270" r:id="rId7"/>
    <p:sldId id="269" r:id="rId8"/>
    <p:sldId id="268" r:id="rId9"/>
    <p:sldId id="267" r:id="rId10"/>
    <p:sldId id="266" r:id="rId11"/>
    <p:sldId id="264" r:id="rId12"/>
    <p:sldId id="263" r:id="rId13"/>
    <p:sldId id="262" r:id="rId14"/>
    <p:sldId id="261" r:id="rId15"/>
    <p:sldId id="260" r:id="rId16"/>
    <p:sldId id="257" r:id="rId17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6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png"/><Relationship Id="rId2" Type="http://schemas.openxmlformats.org/officeDocument/2006/relationships/tags" Target="../tags/tag4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410210"/>
            <a:ext cx="10215880" cy="6323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133985"/>
            <a:ext cx="9219565" cy="65049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337820"/>
            <a:ext cx="10419080" cy="63582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0130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0254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86250" y="2141220"/>
            <a:ext cx="3624580" cy="9334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869248" y="3373755"/>
            <a:ext cx="6453505" cy="866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656500"/>
            <a:ext cx="1081582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005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843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197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431165"/>
            <a:ext cx="9843770" cy="60490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0816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9972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660" y="2825660"/>
            <a:ext cx="11520000" cy="30551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NTllYThlNGVmZDdlZTAxYTFhOTExZDA1ZjU4Y2I4ZTg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2023-08-06T03:37:00Z</dcterms:created>
  <dcterms:modified xsi:type="dcterms:W3CDTF">2023-08-11T14:03:31Z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