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09725"/>
            <a:ext cx="3624580" cy="933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12390" y="3191510"/>
            <a:ext cx="696785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4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7040" y="3429000"/>
            <a:ext cx="45148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63965" y="5261610"/>
            <a:ext cx="443230" cy="36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0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3000"/>
            <a:ext cx="11520000" cy="4523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4942" y="1612010"/>
            <a:ext cx="3627371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33090" y="2516740"/>
            <a:ext cx="894942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32231" y="2516740"/>
            <a:ext cx="894942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8842" y="2964343"/>
            <a:ext cx="847338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74975" y="2964343"/>
            <a:ext cx="1999338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743" y="3411946"/>
            <a:ext cx="866380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58842" y="4307152"/>
            <a:ext cx="10815471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3223" y="4754755"/>
            <a:ext cx="4322380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16740"/>
            <a:ext cx="11520000" cy="133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710380" y="5231219"/>
            <a:ext cx="19993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