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3710" y="1647190"/>
            <a:ext cx="3624580" cy="933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52523"/>
          <a:stretch>
            <a:fillRect/>
          </a:stretch>
        </p:blipFill>
        <p:spPr>
          <a:xfrm>
            <a:off x="2902585" y="3129915"/>
            <a:ext cx="6386830" cy="967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68875" y="4520565"/>
            <a:ext cx="24193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80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30016" y="1883145"/>
            <a:ext cx="2599140" cy="257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76495" y="1883145"/>
            <a:ext cx="2646743" cy="266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19305" y="2922348"/>
            <a:ext cx="1152000" cy="266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11107" y="3971085"/>
            <a:ext cx="2113586" cy="266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84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9289487" y="1557951"/>
            <a:ext cx="2446809" cy="276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89487" y="1872183"/>
            <a:ext cx="2437289" cy="276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289487" y="2195937"/>
            <a:ext cx="2437289" cy="276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289487" y="2519691"/>
            <a:ext cx="1504264" cy="276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92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29619" y="929802"/>
            <a:ext cx="247537" cy="209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57652" y="2484249"/>
            <a:ext cx="1418578" cy="267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34942" y="2999220"/>
            <a:ext cx="1428099" cy="267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48132" y="2999220"/>
            <a:ext cx="1152000" cy="267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58842" y="4048233"/>
            <a:ext cx="5978975" cy="267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61256" y="4601349"/>
            <a:ext cx="228496" cy="200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08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881421" y="1989114"/>
            <a:ext cx="228495" cy="200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74578" y="1979572"/>
            <a:ext cx="218975" cy="209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62380" y="2504394"/>
            <a:ext cx="257057" cy="209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84099" y="2504394"/>
            <a:ext cx="209454" cy="209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2023-08-11T13:55:14Z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