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8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tags" Target="../tags/tag4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83710" y="1647190"/>
            <a:ext cx="3624580" cy="9334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b="55053"/>
          <a:stretch>
            <a:fillRect/>
          </a:stretch>
        </p:blipFill>
        <p:spPr>
          <a:xfrm>
            <a:off x="3457575" y="3110230"/>
            <a:ext cx="5276850" cy="946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968875" y="4520565"/>
            <a:ext cx="2419350" cy="64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8069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443801" y="1816813"/>
            <a:ext cx="1723239" cy="267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947735" y="2780102"/>
            <a:ext cx="1152000" cy="257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546214" y="4210729"/>
            <a:ext cx="1551867" cy="267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653917" y="4687605"/>
            <a:ext cx="7654611" cy="267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223834" y="5164480"/>
            <a:ext cx="1142479" cy="257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676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103370" y="1619885"/>
            <a:ext cx="1228090" cy="76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5921375" y="2602230"/>
            <a:ext cx="725805" cy="97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>
            <p:custDataLst>
              <p:tags r:id="rId3"/>
            </p:custDataLst>
          </p:nvPr>
        </p:nvSpPr>
        <p:spPr bwMode="white">
          <a:xfrm>
            <a:off x="3355340" y="3082290"/>
            <a:ext cx="2014220" cy="80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790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500264" y="853329"/>
            <a:ext cx="228495" cy="209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58842" y="3215162"/>
            <a:ext cx="2941884" cy="266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58842" y="4653214"/>
            <a:ext cx="10482247" cy="266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82743" y="5138913"/>
            <a:ext cx="1837487" cy="257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9227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336429" y="1303524"/>
            <a:ext cx="285619" cy="248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92264" y="1772258"/>
            <a:ext cx="1694677" cy="2678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776694" y="1772258"/>
            <a:ext cx="2227834" cy="2678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041289" y="1781824"/>
            <a:ext cx="599800" cy="258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92264" y="2250557"/>
            <a:ext cx="2237355" cy="2678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862049" y="2250557"/>
            <a:ext cx="1847008" cy="2678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2023-08-06T03:37:00Z</dcterms:created>
  <dcterms:modified xsi:type="dcterms:W3CDTF">2023-08-11T13:34:28Z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