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6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5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83710" y="1647190"/>
            <a:ext cx="3624580" cy="9334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57575" y="3110230"/>
            <a:ext cx="5276850" cy="2105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11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004859" y="1349484"/>
            <a:ext cx="218975" cy="209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908661" y="2722905"/>
            <a:ext cx="218975" cy="209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662776" y="4134477"/>
            <a:ext cx="590280" cy="267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137487" y="4144014"/>
            <a:ext cx="590280" cy="257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139471" y="4601821"/>
            <a:ext cx="599801" cy="257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128297" y="4592284"/>
            <a:ext cx="609321" cy="267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168363" y="5059628"/>
            <a:ext cx="599801" cy="257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150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53983" y="1319821"/>
            <a:ext cx="314181" cy="257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548859" y="1319821"/>
            <a:ext cx="314181" cy="266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67173" y="1319821"/>
            <a:ext cx="323702" cy="266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871570" y="1319821"/>
            <a:ext cx="323702" cy="257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099404" y="1319821"/>
            <a:ext cx="304661" cy="266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203801" y="1319821"/>
            <a:ext cx="304661" cy="266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730082" y="1776828"/>
            <a:ext cx="304661" cy="257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548859" y="1776828"/>
            <a:ext cx="323702" cy="257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491074" y="1776828"/>
            <a:ext cx="314181" cy="257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319371" y="1776828"/>
            <a:ext cx="323702" cy="257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813785" y="1776828"/>
            <a:ext cx="323702" cy="266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927702" y="1776828"/>
            <a:ext cx="304662" cy="257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4291140" y="2233835"/>
            <a:ext cx="1085355" cy="266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0517652" y="2233835"/>
            <a:ext cx="1075834" cy="266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3586611" y="2690842"/>
            <a:ext cx="1152000" cy="257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6081024" y="3147849"/>
            <a:ext cx="1152000" cy="266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8699206" y="3652461"/>
            <a:ext cx="218975" cy="209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82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529487" y="2455705"/>
            <a:ext cx="1313851" cy="238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281950" y="3027916"/>
            <a:ext cx="1808925" cy="247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70380" y="3027916"/>
            <a:ext cx="809256" cy="247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890942" y="3466610"/>
            <a:ext cx="3027570" cy="238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479900" y="3466610"/>
            <a:ext cx="799735" cy="238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548528" y="3895768"/>
            <a:ext cx="1285289" cy="247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470380" y="3895768"/>
            <a:ext cx="799735" cy="247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529487" y="4477516"/>
            <a:ext cx="1056793" cy="238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291140" y="4982968"/>
            <a:ext cx="2189752" cy="238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2023-08-11T13:32:06Z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