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495800" y="3665220"/>
            <a:ext cx="3200400" cy="8572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05605" y="2195830"/>
            <a:ext cx="3705225" cy="942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89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471041" y="834478"/>
            <a:ext cx="228495" cy="200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79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748462" y="2348203"/>
            <a:ext cx="2799074" cy="266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86743" y="3824060"/>
            <a:ext cx="2246876" cy="266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738942" y="5299917"/>
            <a:ext cx="2265917" cy="266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06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462181" y="1882415"/>
            <a:ext cx="209454" cy="200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86743" y="4312055"/>
            <a:ext cx="8911339" cy="2763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235008" y="4807511"/>
            <a:ext cx="3227504" cy="2763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29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451669" y="1349549"/>
            <a:ext cx="1694677" cy="267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813454" y="1836019"/>
            <a:ext cx="894943" cy="267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403074" y="1845557"/>
            <a:ext cx="695008" cy="257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244528" y="2341566"/>
            <a:ext cx="314181" cy="248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872231" y="2332027"/>
            <a:ext cx="1142479" cy="267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225157" y="3314506"/>
            <a:ext cx="1418578" cy="267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291140" y="3314506"/>
            <a:ext cx="866380" cy="267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831834" y="3810514"/>
            <a:ext cx="1266247" cy="267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26795" y="4211320"/>
            <a:ext cx="532130" cy="353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881752" y="4306523"/>
            <a:ext cx="1418578" cy="257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jMzMTA0ZWJiNWNlYjFhNGQ0NTQ1ZjQ5YTI4YjI5OTM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5</cp:revision>
  <dcterms:created xsi:type="dcterms:W3CDTF">2023-08-06T03:37:00Z</dcterms:created>
  <dcterms:modified xsi:type="dcterms:W3CDTF">2023-08-11T09:29:37Z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