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9263" y="3712845"/>
            <a:ext cx="87534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05605" y="2195830"/>
            <a:ext cx="370522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09785" y="1301580"/>
            <a:ext cx="218975" cy="20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38082" y="2274060"/>
            <a:ext cx="228495" cy="20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70909" y="3732779"/>
            <a:ext cx="218975" cy="20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28760" y="5162895"/>
            <a:ext cx="599801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85487" y="5162895"/>
            <a:ext cx="590280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65983" y="5162895"/>
            <a:ext cx="599802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51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12595" y="1757972"/>
            <a:ext cx="285619" cy="25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12595" y="2243629"/>
            <a:ext cx="285619" cy="25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12595" y="2729286"/>
            <a:ext cx="285619" cy="25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43471" y="4595731"/>
            <a:ext cx="2265917" cy="26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85090" y="4586209"/>
            <a:ext cx="3103736" cy="27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97494" y="5424205"/>
            <a:ext cx="4074841" cy="26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03836" y="5976520"/>
            <a:ext cx="6702545" cy="27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28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68297" y="1349115"/>
            <a:ext cx="314181" cy="2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72694" y="1339583"/>
            <a:ext cx="314181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1487" y="1339583"/>
            <a:ext cx="333223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19305" y="1349115"/>
            <a:ext cx="333223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61520" y="1349115"/>
            <a:ext cx="323702" cy="2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08859" y="1349115"/>
            <a:ext cx="314181" cy="2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41553" y="1339583"/>
            <a:ext cx="323702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69851" y="1339583"/>
            <a:ext cx="314180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358776" y="1825717"/>
            <a:ext cx="323702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96595" y="1825717"/>
            <a:ext cx="314181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14909" y="1825717"/>
            <a:ext cx="323702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538347" y="1825717"/>
            <a:ext cx="304661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909322" y="1921038"/>
            <a:ext cx="323702" cy="4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023239" y="1835249"/>
            <a:ext cx="314181" cy="2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241553" y="1835249"/>
            <a:ext cx="314181" cy="2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1069851" y="1825717"/>
            <a:ext cx="323702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368297" y="2311852"/>
            <a:ext cx="314181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196595" y="2311852"/>
            <a:ext cx="323702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700528" y="2311852"/>
            <a:ext cx="314181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528826" y="2311852"/>
            <a:ext cx="323702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461520" y="2311852"/>
            <a:ext cx="323702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299338" y="2311852"/>
            <a:ext cx="323702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232033" y="2311852"/>
            <a:ext cx="323702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1069851" y="2311852"/>
            <a:ext cx="323702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2023-08-06T03:37:00Z</dcterms:created>
  <dcterms:modified xsi:type="dcterms:W3CDTF">2023-08-11T09:29:59Z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